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ink/ink1.xml" ContentType="application/inkml+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56" r:id="rId2"/>
    <p:sldMasterId id="2147483768" r:id="rId3"/>
    <p:sldMasterId id="2147483780" r:id="rId4"/>
    <p:sldMasterId id="2147483852" r:id="rId5"/>
    <p:sldMasterId id="2147483865" r:id="rId6"/>
    <p:sldMasterId id="2147483906" r:id="rId7"/>
  </p:sldMasterIdLst>
  <p:notesMasterIdLst>
    <p:notesMasterId r:id="rId19"/>
  </p:notesMasterIdLst>
  <p:handoutMasterIdLst>
    <p:handoutMasterId r:id="rId20"/>
  </p:handoutMasterIdLst>
  <p:sldIdLst>
    <p:sldId id="798" r:id="rId8"/>
    <p:sldId id="397" r:id="rId9"/>
    <p:sldId id="542" r:id="rId10"/>
    <p:sldId id="404" r:id="rId11"/>
    <p:sldId id="402" r:id="rId12"/>
    <p:sldId id="394" r:id="rId13"/>
    <p:sldId id="398" r:id="rId14"/>
    <p:sldId id="396" r:id="rId15"/>
    <p:sldId id="802" r:id="rId16"/>
    <p:sldId id="433" r:id="rId17"/>
    <p:sldId id="403" r:id="rId18"/>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AE99"/>
    <a:srgbClr val="FFFFCC"/>
    <a:srgbClr val="CCECFF"/>
    <a:srgbClr val="4EBEA9"/>
    <a:srgbClr val="00FFCC"/>
    <a:srgbClr val="004442"/>
    <a:srgbClr val="002060"/>
    <a:srgbClr val="003300"/>
    <a:srgbClr val="FF99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573" autoAdjust="0"/>
    <p:restoredTop sz="91027" autoAdjust="0"/>
  </p:normalViewPr>
  <p:slideViewPr>
    <p:cSldViewPr>
      <p:cViewPr varScale="1">
        <p:scale>
          <a:sx n="149" d="100"/>
          <a:sy n="149" d="100"/>
        </p:scale>
        <p:origin x="1746" y="108"/>
      </p:cViewPr>
      <p:guideLst>
        <p:guide orient="horz" pos="2160"/>
        <p:guide pos="2880"/>
      </p:guideLst>
    </p:cSldViewPr>
  </p:slideViewPr>
  <p:outlineViewPr>
    <p:cViewPr>
      <p:scale>
        <a:sx n="33" d="100"/>
        <a:sy n="33" d="100"/>
      </p:scale>
      <p:origin x="0" y="15634"/>
    </p:cViewPr>
  </p:outlineViewPr>
  <p:notesTextViewPr>
    <p:cViewPr>
      <p:scale>
        <a:sx n="1" d="1"/>
        <a:sy n="1" d="1"/>
      </p:scale>
      <p:origin x="0" y="0"/>
    </p:cViewPr>
  </p:notesTextViewPr>
  <p:sorterViewPr>
    <p:cViewPr varScale="1">
      <p:scale>
        <a:sx n="1" d="1"/>
        <a:sy n="1" d="1"/>
      </p:scale>
      <p:origin x="0" y="0"/>
    </p:cViewPr>
  </p:sorterViewPr>
  <p:notesViewPr>
    <p:cSldViewPr>
      <p:cViewPr>
        <p:scale>
          <a:sx n="100" d="100"/>
          <a:sy n="100" d="100"/>
        </p:scale>
        <p:origin x="-1435" y="37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256088" y="9340906"/>
            <a:ext cx="2945659" cy="496332"/>
          </a:xfrm>
          <a:prstGeom prst="rect">
            <a:avLst/>
          </a:prstGeom>
        </p:spPr>
        <p:txBody>
          <a:bodyPr vert="horz" lIns="91440" tIns="45720" rIns="91440" bIns="45720" rtlCol="0" anchor="b"/>
          <a:lstStyle>
            <a:lvl1pPr algn="r">
              <a:defRPr sz="1200"/>
            </a:lvl1pPr>
          </a:lstStyle>
          <a:p>
            <a:fld id="{E2871F90-D7DB-416B-BE51-30903831239E}" type="slidenum">
              <a:rPr kumimoji="1" lang="ja-JP" altLang="en-US" sz="1800" smtClean="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a:t>
            </a:fld>
            <a:endParaRPr kumimoji="1" lang="ja-JP" altLang="en-US"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p:txBody>
      </p:sp>
      <p:pic>
        <p:nvPicPr>
          <p:cNvPr id="6"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3821" y="9525018"/>
            <a:ext cx="210055" cy="240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フッター プレースホルダー 3"/>
          <p:cNvSpPr txBox="1">
            <a:spLocks/>
          </p:cNvSpPr>
          <p:nvPr/>
        </p:nvSpPr>
        <p:spPr>
          <a:xfrm>
            <a:off x="2185470" y="9497249"/>
            <a:ext cx="2870129" cy="396376"/>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dirty="0">
                <a:solidFill>
                  <a:schemeClr val="tx1">
                    <a:lumMod val="65000"/>
                    <a:lumOff val="35000"/>
                  </a:schemeClr>
                </a:solidFill>
              </a:rPr>
              <a:t>TERAMEDIA All right reserved</a:t>
            </a:r>
            <a:endParaRPr lang="ja-JP" altLang="en-US" sz="1400" dirty="0">
              <a:solidFill>
                <a:schemeClr val="tx1">
                  <a:lumMod val="65000"/>
                  <a:lumOff val="35000"/>
                </a:schemeClr>
              </a:solidFill>
            </a:endParaRPr>
          </a:p>
        </p:txBody>
      </p:sp>
    </p:spTree>
    <p:extLst>
      <p:ext uri="{BB962C8B-B14F-4D97-AF65-F5344CB8AC3E}">
        <p14:creationId xmlns:p14="http://schemas.microsoft.com/office/powerpoint/2010/main" val="3720667570"/>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16-11-23T21:48:29.587"/>
    </inkml:context>
    <inkml:brush xml:id="br0">
      <inkml:brushProperty name="width" value="0.05" units="cm"/>
      <inkml:brushProperty name="height" value="0.05" units="cm"/>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1114851" y="4715153"/>
            <a:ext cx="4567974" cy="4391239"/>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165413" y="9313601"/>
            <a:ext cx="2945659" cy="496332"/>
          </a:xfrm>
          <a:prstGeom prst="rect">
            <a:avLst/>
          </a:prstGeom>
        </p:spPr>
        <p:txBody>
          <a:bodyPr vert="horz" lIns="91440" tIns="45720" rIns="91440" bIns="45720" rtlCol="0" anchor="b"/>
          <a:lstStyle>
            <a:lvl1pPr algn="r">
              <a:defRPr sz="1800">
                <a:solidFill>
                  <a:schemeClr val="tx1">
                    <a:lumMod val="65000"/>
                    <a:lumOff val="35000"/>
                  </a:schemeClr>
                </a:solidFill>
                <a:latin typeface="HGP創英角ｺﾞｼｯｸUB" panose="020B0900000000000000" pitchFamily="50" charset="-128"/>
                <a:ea typeface="HGP創英角ｺﾞｼｯｸUB" panose="020B0900000000000000" pitchFamily="50" charset="-128"/>
              </a:defRPr>
            </a:lvl1pPr>
          </a:lstStyle>
          <a:p>
            <a:fld id="{6DFB762B-89D5-4AFA-A883-D689D4C34C27}" type="slidenum">
              <a:rPr lang="ja-JP" altLang="en-US" smtClean="0"/>
              <a:pPr/>
              <a:t>‹#›</a:t>
            </a:fld>
            <a:endParaRPr lang="ja-JP" altLang="en-US" dirty="0"/>
          </a:p>
        </p:txBody>
      </p:sp>
      <p:sp>
        <p:nvSpPr>
          <p:cNvPr id="9" name="フッター プレースホルダー 3"/>
          <p:cNvSpPr txBox="1">
            <a:spLocks/>
          </p:cNvSpPr>
          <p:nvPr/>
        </p:nvSpPr>
        <p:spPr>
          <a:xfrm>
            <a:off x="2185470" y="9497249"/>
            <a:ext cx="2870129" cy="396376"/>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dirty="0">
                <a:solidFill>
                  <a:schemeClr val="tx1">
                    <a:lumMod val="65000"/>
                    <a:lumOff val="35000"/>
                  </a:schemeClr>
                </a:solidFill>
              </a:rPr>
              <a:t>TERAMEDIA All right reserved</a:t>
            </a:r>
            <a:endParaRPr lang="ja-JP" altLang="en-US" sz="1400" dirty="0">
              <a:solidFill>
                <a:schemeClr val="tx1">
                  <a:lumMod val="65000"/>
                  <a:lumOff val="35000"/>
                </a:schemeClr>
              </a:solidFill>
            </a:endParaRPr>
          </a:p>
        </p:txBody>
      </p:sp>
      <p:pic>
        <p:nvPicPr>
          <p:cNvPr id="10"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3821" y="9340906"/>
            <a:ext cx="420110" cy="480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897367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000" kern="1200">
        <a:solidFill>
          <a:schemeClr val="tx1"/>
        </a:solidFill>
        <a:latin typeface="+mn-ea"/>
        <a:ea typeface="+mn-ea"/>
        <a:cs typeface="+mn-cs"/>
      </a:defRPr>
    </a:lvl1pPr>
    <a:lvl2pPr marL="457200" algn="l" defTabSz="914400" rtl="0" eaLnBrk="1" latinLnBrk="0" hangingPunct="1">
      <a:defRPr kumimoji="1" sz="1000" kern="1200">
        <a:solidFill>
          <a:schemeClr val="tx1"/>
        </a:solidFill>
        <a:latin typeface="+mn-ea"/>
        <a:ea typeface="+mn-ea"/>
        <a:cs typeface="+mn-cs"/>
      </a:defRPr>
    </a:lvl2pPr>
    <a:lvl3pPr marL="914400" algn="l" defTabSz="914400" rtl="0" eaLnBrk="1" latinLnBrk="0" hangingPunct="1">
      <a:defRPr kumimoji="1" sz="1000" kern="1200">
        <a:solidFill>
          <a:schemeClr val="tx1"/>
        </a:solidFill>
        <a:latin typeface="+mn-ea"/>
        <a:ea typeface="+mn-ea"/>
        <a:cs typeface="+mn-cs"/>
      </a:defRPr>
    </a:lvl3pPr>
    <a:lvl4pPr marL="1371600" algn="l" defTabSz="914400" rtl="0" eaLnBrk="1" latinLnBrk="0" hangingPunct="1">
      <a:defRPr kumimoji="1" sz="1000" kern="1200">
        <a:solidFill>
          <a:schemeClr val="tx1"/>
        </a:solidFill>
        <a:latin typeface="+mn-ea"/>
        <a:ea typeface="+mn-ea"/>
        <a:cs typeface="+mn-cs"/>
      </a:defRPr>
    </a:lvl4pPr>
    <a:lvl5pPr marL="1828800" algn="l" defTabSz="914400" rtl="0" eaLnBrk="1" latinLnBrk="0" hangingPunct="1">
      <a:defRPr kumimoji="1" sz="1000" kern="1200">
        <a:solidFill>
          <a:schemeClr val="tx1"/>
        </a:solidFill>
        <a:latin typeface="+mn-ea"/>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スライド イメージ プレースホルダー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p>
            <a:pPr>
              <a:defRPr/>
            </a:pPr>
            <a:fld id="{AACAF5EB-D3ED-4825-A879-CEB87299B3DF}" type="slidenum">
              <a:rPr lang="ja-JP" altLang="en-US">
                <a:solidFill>
                  <a:prstClr val="black"/>
                </a:solidFill>
              </a:rPr>
              <a:pPr>
                <a:defRPr/>
              </a:pPr>
              <a:t>4</a:t>
            </a:fld>
            <a:endParaRPr lang="ja-JP"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2525" cy="37226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FB762B-89D5-4AFA-A883-D689D4C34C27}" type="slidenum">
              <a:rPr lang="ja-JP" altLang="en-US" smtClean="0"/>
              <a:pPr/>
              <a:t>6</a:t>
            </a:fld>
            <a:endParaRPr lang="ja-JP" altLang="en-US" dirty="0"/>
          </a:p>
        </p:txBody>
      </p:sp>
    </p:spTree>
    <p:extLst>
      <p:ext uri="{BB962C8B-B14F-4D97-AF65-F5344CB8AC3E}">
        <p14:creationId xmlns:p14="http://schemas.microsoft.com/office/powerpoint/2010/main" val="3735665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スライド イメージ プレースホルダー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p>
            <a:pPr>
              <a:defRPr/>
            </a:pPr>
            <a:fld id="{AACAF5EB-D3ED-4825-A879-CEB87299B3DF}" type="slidenum">
              <a:rPr lang="ja-JP" altLang="en-US">
                <a:solidFill>
                  <a:prstClr val="black"/>
                </a:solidFill>
              </a:rPr>
              <a:pPr>
                <a:defRPr/>
              </a:pPr>
              <a:t>11</a:t>
            </a:fld>
            <a:endParaRPr lang="ja-JP"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customXml" Target="../ink/ink1.xml"/><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41"/>
            <a:ext cx="7772400" cy="1470025"/>
          </a:xfrm>
        </p:spPr>
        <p:txBody>
          <a:bodyPr/>
          <a:lstStyle/>
          <a:p>
            <a:r>
              <a:rPr lang="ja-JP" altLang="en-US" dirty="0"/>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dirty="0"/>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C564EEE1-6099-4CE6-B44B-1ECEBDAC9539}" type="datetime1">
              <a:rPr lang="ja-JP" altLang="en-US">
                <a:solidFill>
                  <a:prstClr val="black">
                    <a:tint val="75000"/>
                  </a:prstClr>
                </a:solidFill>
              </a:rPr>
              <a:pPr>
                <a:defRPr/>
              </a:pPr>
              <a:t>2020/9/1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r>
              <a:rPr lang="en-US" altLang="ja-JP">
                <a:solidFill>
                  <a:prstClr val="black">
                    <a:tint val="75000"/>
                  </a:prstClr>
                </a:solidFill>
              </a:rPr>
              <a:t>TERAMEDIA All right reserved</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6553200" y="6592904"/>
            <a:ext cx="2133600" cy="365125"/>
          </a:xfrm>
        </p:spPr>
        <p:txBody>
          <a:bodyPr/>
          <a:lstStyle>
            <a:lvl1pPr>
              <a:defRPr>
                <a:latin typeface="HGP創英角ｺﾞｼｯｸUB" pitchFamily="50" charset="-128"/>
                <a:ea typeface="HGP創英角ｺﾞｼｯｸUB" pitchFamily="50" charset="-128"/>
              </a:defRPr>
            </a:lvl1pPr>
          </a:lstStyle>
          <a:p>
            <a:pPr>
              <a:defRPr/>
            </a:pPr>
            <a:fld id="{0266127B-0B92-4BDD-9284-F8E2B7BDD895}"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819138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4C895C6C-00FC-4619-A839-1648A40339C7}" type="datetime1">
              <a:rPr lang="ja-JP" altLang="en-US">
                <a:solidFill>
                  <a:prstClr val="black">
                    <a:tint val="75000"/>
                  </a:prstClr>
                </a:solidFill>
              </a:rPr>
              <a:pPr>
                <a:defRPr/>
              </a:pPr>
              <a:t>2020/9/1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r>
              <a:rPr lang="en-US" altLang="ja-JP">
                <a:solidFill>
                  <a:prstClr val="black">
                    <a:tint val="75000"/>
                  </a:prstClr>
                </a:solidFill>
              </a:rPr>
              <a:t>TERAMEDIA All right reserved</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D974781D-F7E1-4B34-BA0B-7947126E171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941219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54"/>
            <a:ext cx="2057400" cy="5851525"/>
          </a:xfrm>
        </p:spPr>
        <p:txBody>
          <a:bodyPr vert="eaVert"/>
          <a:lstStyle/>
          <a:p>
            <a:r>
              <a:rPr lang="ja-JP" altLang="en-US" dirty="0"/>
              <a:t>マスター タイトルの書式設定</a:t>
            </a:r>
          </a:p>
        </p:txBody>
      </p:sp>
      <p:sp>
        <p:nvSpPr>
          <p:cNvPr id="3" name="縦書きテキスト プレースホルダー 2"/>
          <p:cNvSpPr>
            <a:spLocks noGrp="1"/>
          </p:cNvSpPr>
          <p:nvPr>
            <p:ph type="body" orient="vert" idx="1"/>
          </p:nvPr>
        </p:nvSpPr>
        <p:spPr>
          <a:xfrm>
            <a:off x="457200" y="274654"/>
            <a:ext cx="6019800" cy="5851525"/>
          </a:xfrm>
        </p:spPr>
        <p:txBody>
          <a:bodyPr vert="eaVert"/>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ー 3"/>
          <p:cNvSpPr>
            <a:spLocks noGrp="1"/>
          </p:cNvSpPr>
          <p:nvPr>
            <p:ph type="dt" sz="half" idx="10"/>
          </p:nvPr>
        </p:nvSpPr>
        <p:spPr/>
        <p:txBody>
          <a:bodyPr/>
          <a:lstStyle>
            <a:lvl1pPr>
              <a:defRPr/>
            </a:lvl1pPr>
          </a:lstStyle>
          <a:p>
            <a:pPr>
              <a:defRPr/>
            </a:pPr>
            <a:fld id="{0F4BF80F-5ABB-4507-9AC9-53AD004C1879}" type="datetime1">
              <a:rPr lang="ja-JP" altLang="en-US">
                <a:solidFill>
                  <a:prstClr val="black">
                    <a:tint val="75000"/>
                  </a:prstClr>
                </a:solidFill>
              </a:rPr>
              <a:pPr>
                <a:defRPr/>
              </a:pPr>
              <a:t>2020/9/1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r>
              <a:rPr lang="en-US" altLang="ja-JP">
                <a:solidFill>
                  <a:prstClr val="black">
                    <a:tint val="75000"/>
                  </a:prstClr>
                </a:solidFill>
              </a:rPr>
              <a:t>TERAMEDIA All right reserved</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AD762A46-EA2F-4DC8-BB18-0986CA6AD74F}"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263571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41"/>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6F27D6D2-1057-4F91-93E9-AB4E3D31542D}" type="datetimeFigureOut">
              <a:rPr lang="ja-JP" altLang="en-US"/>
              <a:pPr>
                <a:defRPr/>
              </a:pPr>
              <a:t>2020/9/1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1F488F8-7B48-4A85-868C-9E66A78408C9}" type="slidenum">
              <a:rPr lang="ja-JP" altLang="en-US"/>
              <a:pPr>
                <a:defRPr/>
              </a:pPr>
              <a:t>‹#›</a:t>
            </a:fld>
            <a:endParaRPr lang="ja-JP" altLang="en-US"/>
          </a:p>
        </p:txBody>
      </p:sp>
    </p:spTree>
    <p:extLst>
      <p:ext uri="{BB962C8B-B14F-4D97-AF65-F5344CB8AC3E}">
        <p14:creationId xmlns:p14="http://schemas.microsoft.com/office/powerpoint/2010/main" val="1362918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57D6EE6C-A154-44E9-A0ED-439E96D4DD3E}" type="datetimeFigureOut">
              <a:rPr lang="ja-JP" altLang="en-US"/>
              <a:pPr>
                <a:defRPr/>
              </a:pPr>
              <a:t>2020/9/1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4DFDE63-DCC4-43A1-A4B6-46CF8A3552B9}" type="slidenum">
              <a:rPr lang="ja-JP" altLang="en-US"/>
              <a:pPr>
                <a:defRPr/>
              </a:pPr>
              <a:t>‹#›</a:t>
            </a:fld>
            <a:endParaRPr lang="ja-JP" altLang="en-US"/>
          </a:p>
        </p:txBody>
      </p:sp>
    </p:spTree>
    <p:extLst>
      <p:ext uri="{BB962C8B-B14F-4D97-AF65-F5344CB8AC3E}">
        <p14:creationId xmlns:p14="http://schemas.microsoft.com/office/powerpoint/2010/main" val="2665308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6"/>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918CA2B5-225F-43E9-B312-89EF0D9C4959}" type="datetimeFigureOut">
              <a:rPr lang="ja-JP" altLang="en-US"/>
              <a:pPr>
                <a:defRPr/>
              </a:pPr>
              <a:t>2020/9/1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4BB16247-6AD7-4B18-A144-7C3D2E2D804A}" type="slidenum">
              <a:rPr lang="ja-JP" altLang="en-US"/>
              <a:pPr>
                <a:defRPr/>
              </a:pPr>
              <a:t>‹#›</a:t>
            </a:fld>
            <a:endParaRPr lang="ja-JP" altLang="en-US"/>
          </a:p>
        </p:txBody>
      </p:sp>
    </p:spTree>
    <p:extLst>
      <p:ext uri="{BB962C8B-B14F-4D97-AF65-F5344CB8AC3E}">
        <p14:creationId xmlns:p14="http://schemas.microsoft.com/office/powerpoint/2010/main" val="1403147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pPr>
              <a:defRPr/>
            </a:pPr>
            <a:fld id="{67A4E00F-4574-4D7E-B3E6-5D88A2DCF8C6}" type="datetimeFigureOut">
              <a:rPr lang="ja-JP" altLang="en-US"/>
              <a:pPr>
                <a:defRPr/>
              </a:pPr>
              <a:t>2020/9/1</a:t>
            </a:fld>
            <a:endParaRPr lang="ja-JP" altLang="en-US"/>
          </a:p>
        </p:txBody>
      </p:sp>
      <p:sp>
        <p:nvSpPr>
          <p:cNvPr id="6" name="フッター プレースホルダー 5"/>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a:defRPr/>
            </a:lvl1pPr>
          </a:lstStyle>
          <a:p>
            <a:pPr>
              <a:defRPr/>
            </a:pPr>
            <a:fld id="{000EC34B-79BF-4932-A997-707310A3F41E}" type="slidenum">
              <a:rPr lang="ja-JP" altLang="en-US"/>
              <a:pPr>
                <a:defRPr/>
              </a:pPr>
              <a:t>‹#›</a:t>
            </a:fld>
            <a:endParaRPr lang="ja-JP" altLang="en-US"/>
          </a:p>
        </p:txBody>
      </p:sp>
    </p:spTree>
    <p:extLst>
      <p:ext uri="{BB962C8B-B14F-4D97-AF65-F5344CB8AC3E}">
        <p14:creationId xmlns:p14="http://schemas.microsoft.com/office/powerpoint/2010/main" val="857145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pPr>
              <a:defRPr/>
            </a:pPr>
            <a:fld id="{4014B14F-DD9C-47A7-B3D8-365C80AA3D8C}" type="datetimeFigureOut">
              <a:rPr lang="ja-JP" altLang="en-US"/>
              <a:pPr>
                <a:defRPr/>
              </a:pPr>
              <a:t>2020/9/1</a:t>
            </a:fld>
            <a:endParaRPr lang="ja-JP" altLang="en-US"/>
          </a:p>
        </p:txBody>
      </p:sp>
      <p:sp>
        <p:nvSpPr>
          <p:cNvPr id="8" name="フッター プレースホルダー 7"/>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8"/>
          <p:cNvSpPr>
            <a:spLocks noGrp="1"/>
          </p:cNvSpPr>
          <p:nvPr>
            <p:ph type="sldNum" sz="quarter" idx="12"/>
          </p:nvPr>
        </p:nvSpPr>
        <p:spPr/>
        <p:txBody>
          <a:bodyPr/>
          <a:lstStyle>
            <a:lvl1pPr>
              <a:defRPr/>
            </a:lvl1pPr>
          </a:lstStyle>
          <a:p>
            <a:pPr>
              <a:defRPr/>
            </a:pPr>
            <a:fld id="{C9EB2769-FBCB-4E76-B2C9-BCF095F093FE}" type="slidenum">
              <a:rPr lang="ja-JP" altLang="en-US"/>
              <a:pPr>
                <a:defRPr/>
              </a:pPr>
              <a:t>‹#›</a:t>
            </a:fld>
            <a:endParaRPr lang="ja-JP" altLang="en-US"/>
          </a:p>
        </p:txBody>
      </p:sp>
    </p:spTree>
    <p:extLst>
      <p:ext uri="{BB962C8B-B14F-4D97-AF65-F5344CB8AC3E}">
        <p14:creationId xmlns:p14="http://schemas.microsoft.com/office/powerpoint/2010/main" val="3676020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pPr>
              <a:defRPr/>
            </a:pPr>
            <a:fld id="{03F30578-A642-4131-9598-2F864DBE3D7C}" type="datetimeFigureOut">
              <a:rPr lang="ja-JP" altLang="en-US"/>
              <a:pPr>
                <a:defRPr/>
              </a:pPr>
              <a:t>2020/9/1</a:t>
            </a:fld>
            <a:endParaRPr lang="ja-JP" altLang="en-US"/>
          </a:p>
        </p:txBody>
      </p:sp>
      <p:sp>
        <p:nvSpPr>
          <p:cNvPr id="4" name="フッター プレースホルダー 3"/>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a:defRPr/>
            </a:lvl1pPr>
          </a:lstStyle>
          <a:p>
            <a:pPr>
              <a:defRPr/>
            </a:pPr>
            <a:fld id="{36949071-EECA-46EF-91E1-D268C6104D6B}" type="slidenum">
              <a:rPr lang="ja-JP" altLang="en-US"/>
              <a:pPr>
                <a:defRPr/>
              </a:pPr>
              <a:t>‹#›</a:t>
            </a:fld>
            <a:endParaRPr lang="ja-JP" altLang="en-US"/>
          </a:p>
        </p:txBody>
      </p:sp>
    </p:spTree>
    <p:extLst>
      <p:ext uri="{BB962C8B-B14F-4D97-AF65-F5344CB8AC3E}">
        <p14:creationId xmlns:p14="http://schemas.microsoft.com/office/powerpoint/2010/main" val="2823334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pPr>
              <a:defRPr/>
            </a:pPr>
            <a:fld id="{B1F59DA8-4265-4E04-8112-1617C654F23F}" type="datetimeFigureOut">
              <a:rPr lang="ja-JP" altLang="en-US"/>
              <a:pPr>
                <a:defRPr/>
              </a:pPr>
              <a:t>2020/9/1</a:t>
            </a:fld>
            <a:endParaRPr lang="ja-JP" altLang="en-US"/>
          </a:p>
        </p:txBody>
      </p:sp>
      <p:sp>
        <p:nvSpPr>
          <p:cNvPr id="3"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3"/>
          <p:cNvSpPr>
            <a:spLocks noGrp="1"/>
          </p:cNvSpPr>
          <p:nvPr>
            <p:ph type="sldNum" sz="quarter" idx="12"/>
          </p:nvPr>
        </p:nvSpPr>
        <p:spPr/>
        <p:txBody>
          <a:bodyPr/>
          <a:lstStyle>
            <a:lvl1pPr>
              <a:defRPr/>
            </a:lvl1pPr>
          </a:lstStyle>
          <a:p>
            <a:pPr>
              <a:defRPr/>
            </a:pPr>
            <a:fld id="{ECAEAF07-AD64-434A-8EE7-A76204DCDC26}" type="slidenum">
              <a:rPr lang="ja-JP" altLang="en-US"/>
              <a:pPr>
                <a:defRPr/>
              </a:pPr>
              <a:t>‹#›</a:t>
            </a:fld>
            <a:endParaRPr lang="ja-JP" altLang="en-US"/>
          </a:p>
        </p:txBody>
      </p:sp>
    </p:spTree>
    <p:extLst>
      <p:ext uri="{BB962C8B-B14F-4D97-AF65-F5344CB8AC3E}">
        <p14:creationId xmlns:p14="http://schemas.microsoft.com/office/powerpoint/2010/main" val="239372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1"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fld id="{8AAE1ACF-87F8-4B92-91C7-40DFCFD6E4F4}" type="datetimeFigureOut">
              <a:rPr lang="ja-JP" altLang="en-US"/>
              <a:pPr>
                <a:defRPr/>
              </a:pPr>
              <a:t>2020/9/1</a:t>
            </a:fld>
            <a:endParaRPr lang="ja-JP" altLang="en-US"/>
          </a:p>
        </p:txBody>
      </p:sp>
      <p:sp>
        <p:nvSpPr>
          <p:cNvPr id="6" name="フッター プレースホルダー 5"/>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a:defRPr/>
            </a:lvl1pPr>
          </a:lstStyle>
          <a:p>
            <a:pPr>
              <a:defRPr/>
            </a:pPr>
            <a:fld id="{F6514DA0-DEA5-4582-B221-A44F1202A927}" type="slidenum">
              <a:rPr lang="ja-JP" altLang="en-US"/>
              <a:pPr>
                <a:defRPr/>
              </a:pPr>
              <a:t>‹#›</a:t>
            </a:fld>
            <a:endParaRPr lang="ja-JP" altLang="en-US"/>
          </a:p>
        </p:txBody>
      </p:sp>
    </p:spTree>
    <p:extLst>
      <p:ext uri="{BB962C8B-B14F-4D97-AF65-F5344CB8AC3E}">
        <p14:creationId xmlns:p14="http://schemas.microsoft.com/office/powerpoint/2010/main" val="3110422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95631"/>
            <a:ext cx="8229600" cy="865541"/>
          </a:xfrm>
        </p:spPr>
        <p:txBody>
          <a:bodyPr>
            <a:noAutofit/>
          </a:bodyPr>
          <a:lstStyle>
            <a:lvl1pPr>
              <a:defRPr sz="4800">
                <a:latin typeface="HGP創英角ｺﾞｼｯｸUB" pitchFamily="50" charset="-128"/>
                <a:ea typeface="HGP創英角ｺﾞｼｯｸUB" pitchFamily="50"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a:xfrm>
            <a:off x="457200" y="1241778"/>
            <a:ext cx="8229600" cy="5136444"/>
          </a:xfrm>
        </p:spPr>
        <p:txBody>
          <a:bodyPr/>
          <a:lstStyle>
            <a:lvl1pPr>
              <a:defRPr sz="4000">
                <a:latin typeface="HGP創英角ｺﾞｼｯｸUB" pitchFamily="50" charset="-128"/>
                <a:ea typeface="HGP創英角ｺﾞｼｯｸUB" pitchFamily="50" charset="-128"/>
              </a:defRPr>
            </a:lvl1pPr>
            <a:lvl2pPr>
              <a:defRPr>
                <a:latin typeface="HGP創英角ｺﾞｼｯｸUB" pitchFamily="50" charset="-128"/>
                <a:ea typeface="HGP創英角ｺﾞｼｯｸUB" pitchFamily="50" charset="-128"/>
              </a:defRPr>
            </a:lvl2pPr>
            <a:lvl3pPr>
              <a:defRPr>
                <a:latin typeface="HGP創英角ｺﾞｼｯｸUB" pitchFamily="50" charset="-128"/>
                <a:ea typeface="HGP創英角ｺﾞｼｯｸUB" pitchFamily="50" charset="-128"/>
              </a:defRPr>
            </a:lvl3pPr>
            <a:lvl4pPr>
              <a:defRPr>
                <a:latin typeface="HGP創英角ｺﾞｼｯｸUB" pitchFamily="50" charset="-128"/>
                <a:ea typeface="HGP創英角ｺﾞｼｯｸUB" pitchFamily="50" charset="-128"/>
              </a:defRPr>
            </a:lvl4pPr>
            <a:lvl5pPr>
              <a:defRPr>
                <a:latin typeface="HGP創英角ｺﾞｼｯｸUB" pitchFamily="50" charset="-128"/>
                <a:ea typeface="HGP創英角ｺﾞｼｯｸUB"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ー 3"/>
          <p:cNvSpPr>
            <a:spLocks noGrp="1"/>
          </p:cNvSpPr>
          <p:nvPr>
            <p:ph type="dt" sz="half" idx="10"/>
          </p:nvPr>
        </p:nvSpPr>
        <p:spPr/>
        <p:txBody>
          <a:bodyPr/>
          <a:lstStyle>
            <a:lvl1pPr>
              <a:defRPr/>
            </a:lvl1pPr>
          </a:lstStyle>
          <a:p>
            <a:pPr>
              <a:defRPr/>
            </a:pPr>
            <a:fld id="{6186B6FF-4C14-4138-908F-E8093C7D4948}" type="datetime1">
              <a:rPr lang="ja-JP" altLang="en-US">
                <a:solidFill>
                  <a:prstClr val="black">
                    <a:tint val="75000"/>
                  </a:prstClr>
                </a:solidFill>
              </a:rPr>
              <a:pPr>
                <a:defRPr/>
              </a:pPr>
              <a:t>2020/9/1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r>
              <a:rPr lang="en-US" altLang="ja-JP">
                <a:solidFill>
                  <a:prstClr val="black">
                    <a:tint val="75000"/>
                  </a:prstClr>
                </a:solidFill>
              </a:rPr>
              <a:t>TERAMEDIA All right reserved</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6553200" y="6537341"/>
            <a:ext cx="2133600" cy="365125"/>
          </a:xfrm>
        </p:spPr>
        <p:txBody>
          <a:bodyPr/>
          <a:lstStyle>
            <a:lvl1pPr>
              <a:defRPr>
                <a:latin typeface="HGP創英角ｺﾞｼｯｸUB" pitchFamily="50" charset="-128"/>
                <a:ea typeface="HGP創英角ｺﾞｼｯｸUB" pitchFamily="50" charset="-128"/>
              </a:defRPr>
            </a:lvl1pPr>
          </a:lstStyle>
          <a:p>
            <a:pPr>
              <a:defRPr/>
            </a:pPr>
            <a:fld id="{9B67893F-D1EC-4937-A8D4-F023FB1BC848}"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709282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fld id="{F05BB27C-A131-4648-AACC-B67FBC604E5C}" type="datetimeFigureOut">
              <a:rPr lang="ja-JP" altLang="en-US"/>
              <a:pPr>
                <a:defRPr/>
              </a:pPr>
              <a:t>2020/9/1</a:t>
            </a:fld>
            <a:endParaRPr lang="ja-JP" altLang="en-US"/>
          </a:p>
        </p:txBody>
      </p:sp>
      <p:sp>
        <p:nvSpPr>
          <p:cNvPr id="6" name="フッター プレースホルダー 5"/>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a:defRPr/>
            </a:lvl1pPr>
          </a:lstStyle>
          <a:p>
            <a:pPr>
              <a:defRPr/>
            </a:pPr>
            <a:fld id="{8229712A-1EF1-41B8-9425-B830A2A27DD2}" type="slidenum">
              <a:rPr lang="ja-JP" altLang="en-US"/>
              <a:pPr>
                <a:defRPr/>
              </a:pPr>
              <a:t>‹#›</a:t>
            </a:fld>
            <a:endParaRPr lang="ja-JP" altLang="en-US"/>
          </a:p>
        </p:txBody>
      </p:sp>
    </p:spTree>
    <p:extLst>
      <p:ext uri="{BB962C8B-B14F-4D97-AF65-F5344CB8AC3E}">
        <p14:creationId xmlns:p14="http://schemas.microsoft.com/office/powerpoint/2010/main" val="2694168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7E2793AB-3C72-4CAB-8BEE-B83489042D5C}" type="datetimeFigureOut">
              <a:rPr lang="ja-JP" altLang="en-US"/>
              <a:pPr>
                <a:defRPr/>
              </a:pPr>
              <a:t>2020/9/1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66FAC75-ACAB-4FB6-BA5D-5813E5A5C263}" type="slidenum">
              <a:rPr lang="ja-JP" altLang="en-US"/>
              <a:pPr>
                <a:defRPr/>
              </a:pPr>
              <a:t>‹#›</a:t>
            </a:fld>
            <a:endParaRPr lang="ja-JP" altLang="en-US"/>
          </a:p>
        </p:txBody>
      </p:sp>
    </p:spTree>
    <p:extLst>
      <p:ext uri="{BB962C8B-B14F-4D97-AF65-F5344CB8AC3E}">
        <p14:creationId xmlns:p14="http://schemas.microsoft.com/office/powerpoint/2010/main" val="553853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54"/>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54"/>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8C8D034F-F389-4E7C-80BA-42288EEF619B}" type="datetimeFigureOut">
              <a:rPr lang="ja-JP" altLang="en-US"/>
              <a:pPr>
                <a:defRPr/>
              </a:pPr>
              <a:t>2020/9/1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969FC2D-2912-456D-9A56-92AB639B8839}" type="slidenum">
              <a:rPr lang="ja-JP" altLang="en-US"/>
              <a:pPr>
                <a:defRPr/>
              </a:pPr>
              <a:t>‹#›</a:t>
            </a:fld>
            <a:endParaRPr lang="ja-JP" altLang="en-US"/>
          </a:p>
        </p:txBody>
      </p:sp>
    </p:spTree>
    <p:extLst>
      <p:ext uri="{BB962C8B-B14F-4D97-AF65-F5344CB8AC3E}">
        <p14:creationId xmlns:p14="http://schemas.microsoft.com/office/powerpoint/2010/main" val="37542402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65"/>
            <a:ext cx="7772400" cy="1470025"/>
          </a:xfrm>
        </p:spPr>
        <p:txBody>
          <a:bodyPr/>
          <a:lstStyle/>
          <a:p>
            <a:r>
              <a:rPr lang="ja-JP" altLang="en-US" dirty="0"/>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dirty="0"/>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C564EEE1-6099-4CE6-B44B-1ECEBDAC9539}" type="datetime1">
              <a:rPr lang="ja-JP" altLang="en-US">
                <a:solidFill>
                  <a:prstClr val="black">
                    <a:tint val="75000"/>
                  </a:prstClr>
                </a:solidFill>
              </a:rPr>
              <a:pPr>
                <a:defRPr/>
              </a:pPr>
              <a:t>2020/9/1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r>
              <a:rPr lang="en-US" altLang="ja-JP">
                <a:solidFill>
                  <a:prstClr val="black">
                    <a:tint val="75000"/>
                  </a:prstClr>
                </a:solidFill>
              </a:rPr>
              <a:t>TERAMEDIA All right reserved</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6553200" y="6592928"/>
            <a:ext cx="2133600" cy="365125"/>
          </a:xfrm>
        </p:spPr>
        <p:txBody>
          <a:bodyPr/>
          <a:lstStyle>
            <a:lvl1pPr>
              <a:defRPr>
                <a:latin typeface="HGP創英角ｺﾞｼｯｸUB" pitchFamily="50" charset="-128"/>
                <a:ea typeface="HGP創英角ｺﾞｼｯｸUB" pitchFamily="50" charset="-128"/>
              </a:defRPr>
            </a:lvl1pPr>
          </a:lstStyle>
          <a:p>
            <a:pPr>
              <a:defRPr/>
            </a:pPr>
            <a:fld id="{0266127B-0B92-4BDD-9284-F8E2B7BDD895}"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14191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95655"/>
            <a:ext cx="8229600" cy="865541"/>
          </a:xfrm>
        </p:spPr>
        <p:txBody>
          <a:bodyPr>
            <a:noAutofit/>
          </a:bodyPr>
          <a:lstStyle>
            <a:lvl1pPr>
              <a:defRPr sz="4800">
                <a:latin typeface="HGP創英角ｺﾞｼｯｸUB" pitchFamily="50" charset="-128"/>
                <a:ea typeface="HGP創英角ｺﾞｼｯｸUB" pitchFamily="50"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a:xfrm>
            <a:off x="457200" y="1241778"/>
            <a:ext cx="8229600" cy="5136444"/>
          </a:xfrm>
        </p:spPr>
        <p:txBody>
          <a:bodyPr/>
          <a:lstStyle>
            <a:lvl1pPr>
              <a:defRPr sz="4000">
                <a:latin typeface="HGP創英角ｺﾞｼｯｸUB" pitchFamily="50" charset="-128"/>
                <a:ea typeface="HGP創英角ｺﾞｼｯｸUB" pitchFamily="50" charset="-128"/>
              </a:defRPr>
            </a:lvl1pPr>
            <a:lvl2pPr>
              <a:defRPr>
                <a:latin typeface="HGP創英角ｺﾞｼｯｸUB" pitchFamily="50" charset="-128"/>
                <a:ea typeface="HGP創英角ｺﾞｼｯｸUB" pitchFamily="50" charset="-128"/>
              </a:defRPr>
            </a:lvl2pPr>
            <a:lvl3pPr>
              <a:defRPr>
                <a:latin typeface="HGP創英角ｺﾞｼｯｸUB" pitchFamily="50" charset="-128"/>
                <a:ea typeface="HGP創英角ｺﾞｼｯｸUB" pitchFamily="50" charset="-128"/>
              </a:defRPr>
            </a:lvl3pPr>
            <a:lvl4pPr>
              <a:defRPr>
                <a:latin typeface="HGP創英角ｺﾞｼｯｸUB" pitchFamily="50" charset="-128"/>
                <a:ea typeface="HGP創英角ｺﾞｼｯｸUB" pitchFamily="50" charset="-128"/>
              </a:defRPr>
            </a:lvl4pPr>
            <a:lvl5pPr>
              <a:defRPr>
                <a:latin typeface="HGP創英角ｺﾞｼｯｸUB" pitchFamily="50" charset="-128"/>
                <a:ea typeface="HGP創英角ｺﾞｼｯｸUB"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ー 3"/>
          <p:cNvSpPr>
            <a:spLocks noGrp="1"/>
          </p:cNvSpPr>
          <p:nvPr>
            <p:ph type="dt" sz="half" idx="10"/>
          </p:nvPr>
        </p:nvSpPr>
        <p:spPr/>
        <p:txBody>
          <a:bodyPr/>
          <a:lstStyle>
            <a:lvl1pPr>
              <a:defRPr/>
            </a:lvl1pPr>
          </a:lstStyle>
          <a:p>
            <a:pPr>
              <a:defRPr/>
            </a:pPr>
            <a:fld id="{6186B6FF-4C14-4138-908F-E8093C7D4948}" type="datetime1">
              <a:rPr lang="ja-JP" altLang="en-US">
                <a:solidFill>
                  <a:prstClr val="black">
                    <a:tint val="75000"/>
                  </a:prstClr>
                </a:solidFill>
              </a:rPr>
              <a:pPr>
                <a:defRPr/>
              </a:pPr>
              <a:t>2020/9/1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r>
              <a:rPr lang="en-US" altLang="ja-JP">
                <a:solidFill>
                  <a:prstClr val="black">
                    <a:tint val="75000"/>
                  </a:prstClr>
                </a:solidFill>
              </a:rPr>
              <a:t>TERAMEDIA All right reserved</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6553200" y="6537365"/>
            <a:ext cx="2133600" cy="365125"/>
          </a:xfrm>
        </p:spPr>
        <p:txBody>
          <a:bodyPr/>
          <a:lstStyle>
            <a:lvl1pPr>
              <a:defRPr>
                <a:latin typeface="HGP創英角ｺﾞｼｯｸUB" pitchFamily="50" charset="-128"/>
                <a:ea typeface="HGP創英角ｺﾞｼｯｸUB" pitchFamily="50" charset="-128"/>
              </a:defRPr>
            </a:lvl1pPr>
          </a:lstStyle>
          <a:p>
            <a:pPr>
              <a:defRPr/>
            </a:pPr>
            <a:fld id="{9B67893F-D1EC-4937-A8D4-F023FB1BC848}"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06780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4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54BBE1E4-6B21-4207-9F55-882846B83E78}" type="datetime1">
              <a:rPr lang="ja-JP" altLang="en-US">
                <a:solidFill>
                  <a:prstClr val="black">
                    <a:tint val="75000"/>
                  </a:prstClr>
                </a:solidFill>
              </a:rPr>
              <a:pPr>
                <a:defRPr/>
              </a:pPr>
              <a:t>2020/9/1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r>
              <a:rPr lang="en-US" altLang="ja-JP">
                <a:solidFill>
                  <a:prstClr val="black">
                    <a:tint val="75000"/>
                  </a:prstClr>
                </a:solidFill>
              </a:rPr>
              <a:t>TERAMEDIA All right reserved</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79BE847B-CA26-4270-BD04-BCD73E2A398E}"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877973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ー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73A74EDA-03F6-46FF-9F20-03CCF2A8D69E}" type="datetime1">
              <a:rPr lang="ja-JP" altLang="en-US">
                <a:solidFill>
                  <a:prstClr val="black">
                    <a:tint val="75000"/>
                  </a:prstClr>
                </a:solidFill>
              </a:rPr>
              <a:pPr>
                <a:defRPr/>
              </a:pPr>
              <a:t>2020/9/1</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r>
              <a:rPr lang="en-US" altLang="ja-JP">
                <a:solidFill>
                  <a:prstClr val="black">
                    <a:tint val="75000"/>
                  </a:prstClr>
                </a:solidFill>
              </a:rPr>
              <a:t>TERAMEDIA All right reserved</a:t>
            </a: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88727176-D13B-4814-82DE-A8DA9619108D}"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041826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A6B8B52E-A532-4B5C-943E-909160365B4A}" type="datetime1">
              <a:rPr lang="ja-JP" altLang="en-US">
                <a:solidFill>
                  <a:prstClr val="black">
                    <a:tint val="75000"/>
                  </a:prstClr>
                </a:solidFill>
              </a:rPr>
              <a:pPr>
                <a:defRPr/>
              </a:pPr>
              <a:t>2020/9/1</a:t>
            </a:fld>
            <a:endParaRPr lang="ja-JP" altLang="en-US">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r>
              <a:rPr lang="en-US" altLang="ja-JP">
                <a:solidFill>
                  <a:prstClr val="black">
                    <a:tint val="75000"/>
                  </a:prstClr>
                </a:solidFill>
              </a:rPr>
              <a:t>TERAMEDIA All right reserved</a:t>
            </a:r>
            <a:endParaRPr lang="ja-JP" altLang="en-US">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6045B1D5-B25C-47E8-BE9A-DAA16C2D3AFC}"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421187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62173676-B1B6-4CE0-A90E-F406803B889E}" type="datetime1">
              <a:rPr lang="ja-JP" altLang="en-US">
                <a:solidFill>
                  <a:prstClr val="black">
                    <a:tint val="75000"/>
                  </a:prstClr>
                </a:solidFill>
              </a:rPr>
              <a:pPr>
                <a:defRPr/>
              </a:pPr>
              <a:t>2020/9/1</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r>
              <a:rPr lang="en-US" altLang="ja-JP">
                <a:solidFill>
                  <a:prstClr val="black">
                    <a:tint val="75000"/>
                  </a:prstClr>
                </a:solidFill>
              </a:rPr>
              <a:t>TERAMEDIA All right reserved</a:t>
            </a: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8F75C3A2-A0F4-4021-B0D0-FE0728705A26}"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282043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8E687D41-B54B-4442-AE1F-A3F6BA9CA9EF}" type="datetime1">
              <a:rPr lang="ja-JP" altLang="en-US">
                <a:solidFill>
                  <a:prstClr val="black">
                    <a:tint val="75000"/>
                  </a:prstClr>
                </a:solidFill>
              </a:rPr>
              <a:pPr>
                <a:defRPr/>
              </a:pPr>
              <a:t>2020/9/1</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r>
              <a:rPr lang="en-US" altLang="ja-JP">
                <a:solidFill>
                  <a:prstClr val="black">
                    <a:tint val="75000"/>
                  </a:prstClr>
                </a:solidFill>
              </a:rPr>
              <a:t>TERAMEDIA All right reserved</a:t>
            </a: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08DDA1A0-A067-4EE2-B30B-A2D3CB442216}"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582752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6"/>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54BBE1E4-6B21-4207-9F55-882846B83E78}" type="datetime1">
              <a:rPr lang="ja-JP" altLang="en-US">
                <a:solidFill>
                  <a:prstClr val="black">
                    <a:tint val="75000"/>
                  </a:prstClr>
                </a:solidFill>
              </a:rPr>
              <a:pPr>
                <a:defRPr/>
              </a:pPr>
              <a:t>2020/9/1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r>
              <a:rPr lang="en-US" altLang="ja-JP">
                <a:solidFill>
                  <a:prstClr val="black">
                    <a:tint val="75000"/>
                  </a:prstClr>
                </a:solidFill>
              </a:rPr>
              <a:t>TERAMEDIA All right reserved</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79BE847B-CA26-4270-BD04-BCD73E2A398E}"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838144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1" y="27309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FBD04AE0-2BB1-4E85-8BD5-9D6356CFFA92}" type="datetime1">
              <a:rPr lang="ja-JP" altLang="en-US">
                <a:solidFill>
                  <a:prstClr val="black">
                    <a:tint val="75000"/>
                  </a:prstClr>
                </a:solidFill>
              </a:rPr>
              <a:pPr>
                <a:defRPr/>
              </a:pPr>
              <a:t>2020/9/1</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r>
              <a:rPr lang="en-US" altLang="ja-JP">
                <a:solidFill>
                  <a:prstClr val="black">
                    <a:tint val="75000"/>
                  </a:prstClr>
                </a:solidFill>
              </a:rPr>
              <a:t>TERAMEDIA All right reserved</a:t>
            </a: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29F2FB62-09F2-470B-9B69-1FF774824593}"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061223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68C5B574-8E6D-497E-9489-2B3754D9B8E7}" type="datetime1">
              <a:rPr lang="ja-JP" altLang="en-US">
                <a:solidFill>
                  <a:prstClr val="black">
                    <a:tint val="75000"/>
                  </a:prstClr>
                </a:solidFill>
              </a:rPr>
              <a:pPr>
                <a:defRPr/>
              </a:pPr>
              <a:t>2020/9/1</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r>
              <a:rPr lang="en-US" altLang="ja-JP">
                <a:solidFill>
                  <a:prstClr val="black">
                    <a:tint val="75000"/>
                  </a:prstClr>
                </a:solidFill>
              </a:rPr>
              <a:t>TERAMEDIA All right reserved</a:t>
            </a: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90E4C91B-DD31-4266-9CE4-E96F1D69BAE5}"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557450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4C895C6C-00FC-4619-A839-1648A40339C7}" type="datetime1">
              <a:rPr lang="ja-JP" altLang="en-US">
                <a:solidFill>
                  <a:prstClr val="black">
                    <a:tint val="75000"/>
                  </a:prstClr>
                </a:solidFill>
              </a:rPr>
              <a:pPr>
                <a:defRPr/>
              </a:pPr>
              <a:t>2020/9/1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r>
              <a:rPr lang="en-US" altLang="ja-JP">
                <a:solidFill>
                  <a:prstClr val="black">
                    <a:tint val="75000"/>
                  </a:prstClr>
                </a:solidFill>
              </a:rPr>
              <a:t>TERAMEDIA All right reserved</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D974781D-F7E1-4B34-BA0B-7947126E171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52839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78"/>
            <a:ext cx="2057400" cy="5851525"/>
          </a:xfrm>
        </p:spPr>
        <p:txBody>
          <a:bodyPr vert="eaVert"/>
          <a:lstStyle/>
          <a:p>
            <a:r>
              <a:rPr lang="ja-JP" altLang="en-US" dirty="0"/>
              <a:t>マスター タイトルの書式設定</a:t>
            </a:r>
          </a:p>
        </p:txBody>
      </p:sp>
      <p:sp>
        <p:nvSpPr>
          <p:cNvPr id="3" name="縦書きテキスト プレースホルダー 2"/>
          <p:cNvSpPr>
            <a:spLocks noGrp="1"/>
          </p:cNvSpPr>
          <p:nvPr>
            <p:ph type="body" orient="vert" idx="1"/>
          </p:nvPr>
        </p:nvSpPr>
        <p:spPr>
          <a:xfrm>
            <a:off x="457200" y="274678"/>
            <a:ext cx="6019800" cy="5851525"/>
          </a:xfrm>
        </p:spPr>
        <p:txBody>
          <a:bodyPr vert="eaVert"/>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ー 3"/>
          <p:cNvSpPr>
            <a:spLocks noGrp="1"/>
          </p:cNvSpPr>
          <p:nvPr>
            <p:ph type="dt" sz="half" idx="10"/>
          </p:nvPr>
        </p:nvSpPr>
        <p:spPr/>
        <p:txBody>
          <a:bodyPr/>
          <a:lstStyle>
            <a:lvl1pPr>
              <a:defRPr/>
            </a:lvl1pPr>
          </a:lstStyle>
          <a:p>
            <a:pPr>
              <a:defRPr/>
            </a:pPr>
            <a:fld id="{0F4BF80F-5ABB-4507-9AC9-53AD004C1879}" type="datetime1">
              <a:rPr lang="ja-JP" altLang="en-US">
                <a:solidFill>
                  <a:prstClr val="black">
                    <a:tint val="75000"/>
                  </a:prstClr>
                </a:solidFill>
              </a:rPr>
              <a:pPr>
                <a:defRPr/>
              </a:pPr>
              <a:t>2020/9/1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r>
              <a:rPr lang="en-US" altLang="ja-JP">
                <a:solidFill>
                  <a:prstClr val="black">
                    <a:tint val="75000"/>
                  </a:prstClr>
                </a:solidFill>
              </a:rPr>
              <a:t>TERAMEDIA All right reserved</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AD762A46-EA2F-4DC8-BB18-0986CA6AD74F}"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5781718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6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Tree>
    <p:extLst>
      <p:ext uri="{BB962C8B-B14F-4D97-AF65-F5344CB8AC3E}">
        <p14:creationId xmlns:p14="http://schemas.microsoft.com/office/powerpoint/2010/main" val="7966789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1662516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4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457200" y="6356390"/>
            <a:ext cx="2133600" cy="365125"/>
          </a:xfrm>
          <a:prstGeom prst="rect">
            <a:avLst/>
          </a:prstGeom>
        </p:spPr>
        <p:txBody>
          <a:bodyPr/>
          <a:lstStyle/>
          <a:p>
            <a:fld id="{AF24D589-0A1B-47DC-9133-EE100A535023}" type="datetime1">
              <a:rPr lang="ja-JP" altLang="en-US" smtClean="0">
                <a:solidFill>
                  <a:prstClr val="black"/>
                </a:solidFill>
              </a:rPr>
              <a:pPr/>
              <a:t>2020/9/1</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90"/>
            <a:ext cx="2895600" cy="365125"/>
          </a:xfrm>
          <a:prstGeom prst="rect">
            <a:avLst/>
          </a:prstGeom>
        </p:spPr>
        <p:txBody>
          <a:bodyPr/>
          <a:lstStyle/>
          <a:p>
            <a:r>
              <a:rPr lang="en-US" altLang="ja-JP">
                <a:solidFill>
                  <a:prstClr val="black"/>
                </a:solidFill>
              </a:rPr>
              <a:t>TERAMEDIA All right reserved</a:t>
            </a:r>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90"/>
            <a:ext cx="2133600" cy="365125"/>
          </a:xfrm>
          <a:prstGeom prst="rect">
            <a:avLst/>
          </a:prstGeom>
        </p:spPr>
        <p:txBody>
          <a:bodyPr/>
          <a:lstStyle/>
          <a:p>
            <a:fld id="{E0904E50-19D8-4535-93C5-D92E4E46BE5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2875343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457200" y="6356390"/>
            <a:ext cx="2133600" cy="365125"/>
          </a:xfrm>
          <a:prstGeom prst="rect">
            <a:avLst/>
          </a:prstGeom>
        </p:spPr>
        <p:txBody>
          <a:bodyPr/>
          <a:lstStyle/>
          <a:p>
            <a:fld id="{B191F910-7F74-4665-BDB8-189EBB41E79D}" type="datetime1">
              <a:rPr lang="ja-JP" altLang="en-US" smtClean="0">
                <a:solidFill>
                  <a:prstClr val="black"/>
                </a:solidFill>
              </a:rPr>
              <a:pPr/>
              <a:t>2020/9/1</a:t>
            </a:fld>
            <a:endParaRPr lang="ja-JP" altLang="en-US">
              <a:solidFill>
                <a:prstClr val="black"/>
              </a:solidFill>
            </a:endParaRPr>
          </a:p>
        </p:txBody>
      </p:sp>
      <p:sp>
        <p:nvSpPr>
          <p:cNvPr id="6" name="フッター プレースホルダー 5"/>
          <p:cNvSpPr>
            <a:spLocks noGrp="1"/>
          </p:cNvSpPr>
          <p:nvPr>
            <p:ph type="ftr" sz="quarter" idx="11"/>
          </p:nvPr>
        </p:nvSpPr>
        <p:spPr>
          <a:xfrm>
            <a:off x="3124200" y="6356390"/>
            <a:ext cx="2895600" cy="365125"/>
          </a:xfrm>
          <a:prstGeom prst="rect">
            <a:avLst/>
          </a:prstGeom>
        </p:spPr>
        <p:txBody>
          <a:bodyPr/>
          <a:lstStyle/>
          <a:p>
            <a:r>
              <a:rPr lang="en-US" altLang="ja-JP">
                <a:solidFill>
                  <a:prstClr val="black"/>
                </a:solidFill>
              </a:rPr>
              <a:t>TERAMEDIA All right reserved</a:t>
            </a:r>
            <a:endParaRPr lang="ja-JP" altLang="en-US">
              <a:solidFill>
                <a:prstClr val="black"/>
              </a:solidFill>
            </a:endParaRPr>
          </a:p>
        </p:txBody>
      </p:sp>
      <p:sp>
        <p:nvSpPr>
          <p:cNvPr id="7" name="スライド番号プレースホルダー 6"/>
          <p:cNvSpPr>
            <a:spLocks noGrp="1"/>
          </p:cNvSpPr>
          <p:nvPr>
            <p:ph type="sldNum" sz="quarter" idx="12"/>
          </p:nvPr>
        </p:nvSpPr>
        <p:spPr>
          <a:xfrm>
            <a:off x="6553200" y="6356390"/>
            <a:ext cx="2133600" cy="365125"/>
          </a:xfrm>
          <a:prstGeom prst="rect">
            <a:avLst/>
          </a:prstGeom>
        </p:spPr>
        <p:txBody>
          <a:bodyPr/>
          <a:lstStyle/>
          <a:p>
            <a:fld id="{E0904E50-19D8-4535-93C5-D92E4E46BE5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0693742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457200" y="6356390"/>
            <a:ext cx="2133600" cy="365125"/>
          </a:xfrm>
          <a:prstGeom prst="rect">
            <a:avLst/>
          </a:prstGeom>
        </p:spPr>
        <p:txBody>
          <a:bodyPr/>
          <a:lstStyle/>
          <a:p>
            <a:fld id="{A15BB2F6-A03C-451B-BA75-8F7A59FA0CCF}" type="datetime1">
              <a:rPr lang="ja-JP" altLang="en-US" smtClean="0">
                <a:solidFill>
                  <a:prstClr val="black"/>
                </a:solidFill>
              </a:rPr>
              <a:pPr/>
              <a:t>2020/9/1</a:t>
            </a:fld>
            <a:endParaRPr lang="ja-JP" altLang="en-US">
              <a:solidFill>
                <a:prstClr val="black"/>
              </a:solidFill>
            </a:endParaRPr>
          </a:p>
        </p:txBody>
      </p:sp>
      <p:sp>
        <p:nvSpPr>
          <p:cNvPr id="8" name="フッター プレースホルダー 7"/>
          <p:cNvSpPr>
            <a:spLocks noGrp="1"/>
          </p:cNvSpPr>
          <p:nvPr>
            <p:ph type="ftr" sz="quarter" idx="11"/>
          </p:nvPr>
        </p:nvSpPr>
        <p:spPr>
          <a:xfrm>
            <a:off x="3124200" y="6356390"/>
            <a:ext cx="2895600" cy="365125"/>
          </a:xfrm>
          <a:prstGeom prst="rect">
            <a:avLst/>
          </a:prstGeom>
        </p:spPr>
        <p:txBody>
          <a:bodyPr/>
          <a:lstStyle/>
          <a:p>
            <a:r>
              <a:rPr lang="en-US" altLang="ja-JP">
                <a:solidFill>
                  <a:prstClr val="black"/>
                </a:solidFill>
              </a:rPr>
              <a:t>TERAMEDIA All right reserved</a:t>
            </a:r>
            <a:endParaRPr lang="ja-JP" altLang="en-US">
              <a:solidFill>
                <a:prstClr val="black"/>
              </a:solidFill>
            </a:endParaRPr>
          </a:p>
        </p:txBody>
      </p:sp>
      <p:sp>
        <p:nvSpPr>
          <p:cNvPr id="9" name="スライド番号プレースホルダー 8"/>
          <p:cNvSpPr>
            <a:spLocks noGrp="1"/>
          </p:cNvSpPr>
          <p:nvPr>
            <p:ph type="sldNum" sz="quarter" idx="12"/>
          </p:nvPr>
        </p:nvSpPr>
        <p:spPr>
          <a:xfrm>
            <a:off x="6553200" y="6356390"/>
            <a:ext cx="2133600" cy="365125"/>
          </a:xfrm>
          <a:prstGeom prst="rect">
            <a:avLst/>
          </a:prstGeom>
        </p:spPr>
        <p:txBody>
          <a:bodyPr/>
          <a:lstStyle/>
          <a:p>
            <a:fld id="{E0904E50-19D8-4535-93C5-D92E4E46BE5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3310889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457200" y="6356390"/>
            <a:ext cx="2133600" cy="365125"/>
          </a:xfrm>
          <a:prstGeom prst="rect">
            <a:avLst/>
          </a:prstGeom>
        </p:spPr>
        <p:txBody>
          <a:bodyPr/>
          <a:lstStyle/>
          <a:p>
            <a:fld id="{18D9D28C-3E80-4CAB-85B9-7964CD7A319C}" type="datetime1">
              <a:rPr lang="ja-JP" altLang="en-US" smtClean="0">
                <a:solidFill>
                  <a:prstClr val="black"/>
                </a:solidFill>
              </a:rPr>
              <a:pPr/>
              <a:t>2020/9/1</a:t>
            </a:fld>
            <a:endParaRPr lang="ja-JP" altLang="en-US">
              <a:solidFill>
                <a:prstClr val="black"/>
              </a:solidFill>
            </a:endParaRPr>
          </a:p>
        </p:txBody>
      </p:sp>
      <p:sp>
        <p:nvSpPr>
          <p:cNvPr id="4" name="フッター プレースホルダー 3"/>
          <p:cNvSpPr>
            <a:spLocks noGrp="1"/>
          </p:cNvSpPr>
          <p:nvPr>
            <p:ph type="ftr" sz="quarter" idx="11"/>
          </p:nvPr>
        </p:nvSpPr>
        <p:spPr>
          <a:xfrm>
            <a:off x="3124200" y="6356390"/>
            <a:ext cx="2895600" cy="365125"/>
          </a:xfrm>
          <a:prstGeom prst="rect">
            <a:avLst/>
          </a:prstGeom>
        </p:spPr>
        <p:txBody>
          <a:bodyPr/>
          <a:lstStyle/>
          <a:p>
            <a:r>
              <a:rPr lang="en-US" altLang="ja-JP">
                <a:solidFill>
                  <a:prstClr val="black"/>
                </a:solidFill>
              </a:rPr>
              <a:t>TERAMEDIA All right reserved</a:t>
            </a:r>
            <a:endParaRPr lang="ja-JP" altLang="en-US">
              <a:solidFill>
                <a:prstClr val="black"/>
              </a:solidFill>
            </a:endParaRPr>
          </a:p>
        </p:txBody>
      </p:sp>
      <p:sp>
        <p:nvSpPr>
          <p:cNvPr id="5" name="スライド番号プレースホルダー 4"/>
          <p:cNvSpPr>
            <a:spLocks noGrp="1"/>
          </p:cNvSpPr>
          <p:nvPr>
            <p:ph type="sldNum" sz="quarter" idx="12"/>
          </p:nvPr>
        </p:nvSpPr>
        <p:spPr>
          <a:xfrm>
            <a:off x="6553200" y="6356390"/>
            <a:ext cx="2133600" cy="365125"/>
          </a:xfrm>
          <a:prstGeom prst="rect">
            <a:avLst/>
          </a:prstGeom>
        </p:spPr>
        <p:txBody>
          <a:bodyPr/>
          <a:lstStyle/>
          <a:p>
            <a:fld id="{E0904E50-19D8-4535-93C5-D92E4E46BE5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726220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ー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73A74EDA-03F6-46FF-9F20-03CCF2A8D69E}" type="datetime1">
              <a:rPr lang="ja-JP" altLang="en-US">
                <a:solidFill>
                  <a:prstClr val="black">
                    <a:tint val="75000"/>
                  </a:prstClr>
                </a:solidFill>
              </a:rPr>
              <a:pPr>
                <a:defRPr/>
              </a:pPr>
              <a:t>2020/9/1</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r>
              <a:rPr lang="en-US" altLang="ja-JP">
                <a:solidFill>
                  <a:prstClr val="black">
                    <a:tint val="75000"/>
                  </a:prstClr>
                </a:solidFill>
              </a:rPr>
              <a:t>TERAMEDIA All right reserved</a:t>
            </a: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88727176-D13B-4814-82DE-A8DA9619108D}"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8673956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57200" y="6356390"/>
            <a:ext cx="2133600" cy="365125"/>
          </a:xfrm>
          <a:prstGeom prst="rect">
            <a:avLst/>
          </a:prstGeom>
        </p:spPr>
        <p:txBody>
          <a:bodyPr/>
          <a:lstStyle/>
          <a:p>
            <a:fld id="{B004DDF1-F112-4F7B-B80C-907A9DEF88BD}" type="datetime1">
              <a:rPr lang="ja-JP" altLang="en-US" smtClean="0">
                <a:solidFill>
                  <a:prstClr val="black"/>
                </a:solidFill>
              </a:rPr>
              <a:pPr/>
              <a:t>2020/9/1</a:t>
            </a:fld>
            <a:endParaRPr lang="ja-JP" altLang="en-US">
              <a:solidFill>
                <a:prstClr val="black"/>
              </a:solidFill>
            </a:endParaRPr>
          </a:p>
        </p:txBody>
      </p:sp>
      <p:sp>
        <p:nvSpPr>
          <p:cNvPr id="3" name="フッター プレースホルダー 2"/>
          <p:cNvSpPr>
            <a:spLocks noGrp="1"/>
          </p:cNvSpPr>
          <p:nvPr>
            <p:ph type="ftr" sz="quarter" idx="11"/>
          </p:nvPr>
        </p:nvSpPr>
        <p:spPr>
          <a:xfrm>
            <a:off x="3124200" y="6356390"/>
            <a:ext cx="2895600" cy="365125"/>
          </a:xfrm>
          <a:prstGeom prst="rect">
            <a:avLst/>
          </a:prstGeom>
        </p:spPr>
        <p:txBody>
          <a:bodyPr/>
          <a:lstStyle/>
          <a:p>
            <a:r>
              <a:rPr lang="en-US" altLang="ja-JP">
                <a:solidFill>
                  <a:prstClr val="black"/>
                </a:solidFill>
              </a:rPr>
              <a:t>TERAMEDIA All right reserved</a:t>
            </a:r>
            <a:endParaRPr lang="ja-JP" altLang="en-US">
              <a:solidFill>
                <a:prstClr val="black"/>
              </a:solidFill>
            </a:endParaRPr>
          </a:p>
        </p:txBody>
      </p:sp>
      <p:sp>
        <p:nvSpPr>
          <p:cNvPr id="4" name="スライド番号プレースホルダー 3"/>
          <p:cNvSpPr>
            <a:spLocks noGrp="1"/>
          </p:cNvSpPr>
          <p:nvPr>
            <p:ph type="sldNum" sz="quarter" idx="12"/>
          </p:nvPr>
        </p:nvSpPr>
        <p:spPr>
          <a:xfrm>
            <a:off x="6553200" y="6356390"/>
            <a:ext cx="2133600" cy="365125"/>
          </a:xfrm>
          <a:prstGeom prst="rect">
            <a:avLst/>
          </a:prstGeom>
        </p:spPr>
        <p:txBody>
          <a:bodyPr/>
          <a:lstStyle/>
          <a:p>
            <a:fld id="{E0904E50-19D8-4535-93C5-D92E4E46BE5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7287570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09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90"/>
            <a:ext cx="2133600" cy="365125"/>
          </a:xfrm>
          <a:prstGeom prst="rect">
            <a:avLst/>
          </a:prstGeom>
        </p:spPr>
        <p:txBody>
          <a:bodyPr/>
          <a:lstStyle/>
          <a:p>
            <a:fld id="{2354D0B3-4709-40E4-BC29-7FE49448C571}" type="datetime1">
              <a:rPr lang="ja-JP" altLang="en-US" smtClean="0">
                <a:solidFill>
                  <a:prstClr val="black"/>
                </a:solidFill>
              </a:rPr>
              <a:pPr/>
              <a:t>2020/9/1</a:t>
            </a:fld>
            <a:endParaRPr lang="ja-JP" altLang="en-US">
              <a:solidFill>
                <a:prstClr val="black"/>
              </a:solidFill>
            </a:endParaRPr>
          </a:p>
        </p:txBody>
      </p:sp>
      <p:sp>
        <p:nvSpPr>
          <p:cNvPr id="6" name="フッター プレースホルダー 5"/>
          <p:cNvSpPr>
            <a:spLocks noGrp="1"/>
          </p:cNvSpPr>
          <p:nvPr>
            <p:ph type="ftr" sz="quarter" idx="11"/>
          </p:nvPr>
        </p:nvSpPr>
        <p:spPr>
          <a:xfrm>
            <a:off x="3124200" y="6356390"/>
            <a:ext cx="2895600" cy="365125"/>
          </a:xfrm>
          <a:prstGeom prst="rect">
            <a:avLst/>
          </a:prstGeom>
        </p:spPr>
        <p:txBody>
          <a:bodyPr/>
          <a:lstStyle/>
          <a:p>
            <a:r>
              <a:rPr lang="en-US" altLang="ja-JP">
                <a:solidFill>
                  <a:prstClr val="black"/>
                </a:solidFill>
              </a:rPr>
              <a:t>TERAMEDIA All right reserved</a:t>
            </a:r>
            <a:endParaRPr lang="ja-JP" altLang="en-US">
              <a:solidFill>
                <a:prstClr val="black"/>
              </a:solidFill>
            </a:endParaRPr>
          </a:p>
        </p:txBody>
      </p:sp>
      <p:sp>
        <p:nvSpPr>
          <p:cNvPr id="7" name="スライド番号プレースホルダー 6"/>
          <p:cNvSpPr>
            <a:spLocks noGrp="1"/>
          </p:cNvSpPr>
          <p:nvPr>
            <p:ph type="sldNum" sz="quarter" idx="12"/>
          </p:nvPr>
        </p:nvSpPr>
        <p:spPr>
          <a:xfrm>
            <a:off x="6553200" y="6356390"/>
            <a:ext cx="2133600" cy="365125"/>
          </a:xfrm>
          <a:prstGeom prst="rect">
            <a:avLst/>
          </a:prstGeom>
        </p:spPr>
        <p:txBody>
          <a:bodyPr/>
          <a:lstStyle/>
          <a:p>
            <a:fld id="{E0904E50-19D8-4535-93C5-D92E4E46BE5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8511106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90"/>
            <a:ext cx="2133600" cy="365125"/>
          </a:xfrm>
          <a:prstGeom prst="rect">
            <a:avLst/>
          </a:prstGeom>
        </p:spPr>
        <p:txBody>
          <a:bodyPr/>
          <a:lstStyle/>
          <a:p>
            <a:fld id="{6C5C8CC1-5856-405A-97FA-521ADB3FAD2E}" type="datetime1">
              <a:rPr lang="ja-JP" altLang="en-US" smtClean="0">
                <a:solidFill>
                  <a:prstClr val="black"/>
                </a:solidFill>
              </a:rPr>
              <a:pPr/>
              <a:t>2020/9/1</a:t>
            </a:fld>
            <a:endParaRPr lang="ja-JP" altLang="en-US">
              <a:solidFill>
                <a:prstClr val="black"/>
              </a:solidFill>
            </a:endParaRPr>
          </a:p>
        </p:txBody>
      </p:sp>
      <p:sp>
        <p:nvSpPr>
          <p:cNvPr id="6" name="フッター プレースホルダー 5"/>
          <p:cNvSpPr>
            <a:spLocks noGrp="1"/>
          </p:cNvSpPr>
          <p:nvPr>
            <p:ph type="ftr" sz="quarter" idx="11"/>
          </p:nvPr>
        </p:nvSpPr>
        <p:spPr>
          <a:xfrm>
            <a:off x="3124200" y="6356390"/>
            <a:ext cx="2895600" cy="365125"/>
          </a:xfrm>
          <a:prstGeom prst="rect">
            <a:avLst/>
          </a:prstGeom>
        </p:spPr>
        <p:txBody>
          <a:bodyPr/>
          <a:lstStyle/>
          <a:p>
            <a:r>
              <a:rPr lang="en-US" altLang="ja-JP">
                <a:solidFill>
                  <a:prstClr val="black"/>
                </a:solidFill>
              </a:rPr>
              <a:t>TERAMEDIA All right reserved</a:t>
            </a:r>
            <a:endParaRPr lang="ja-JP" altLang="en-US">
              <a:solidFill>
                <a:prstClr val="black"/>
              </a:solidFill>
            </a:endParaRPr>
          </a:p>
        </p:txBody>
      </p:sp>
      <p:sp>
        <p:nvSpPr>
          <p:cNvPr id="7" name="スライド番号プレースホルダー 6"/>
          <p:cNvSpPr>
            <a:spLocks noGrp="1"/>
          </p:cNvSpPr>
          <p:nvPr>
            <p:ph type="sldNum" sz="quarter" idx="12"/>
          </p:nvPr>
        </p:nvSpPr>
        <p:spPr>
          <a:xfrm>
            <a:off x="6553200" y="6356390"/>
            <a:ext cx="2133600" cy="365125"/>
          </a:xfrm>
          <a:prstGeom prst="rect">
            <a:avLst/>
          </a:prstGeom>
        </p:spPr>
        <p:txBody>
          <a:bodyPr/>
          <a:lstStyle/>
          <a:p>
            <a:fld id="{E0904E50-19D8-4535-93C5-D92E4E46BE5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5378210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90"/>
            <a:ext cx="2133600" cy="365125"/>
          </a:xfrm>
          <a:prstGeom prst="rect">
            <a:avLst/>
          </a:prstGeom>
        </p:spPr>
        <p:txBody>
          <a:bodyPr/>
          <a:lstStyle/>
          <a:p>
            <a:fld id="{B71645E6-2C3F-4092-B820-608500EBB13F}" type="datetime1">
              <a:rPr lang="ja-JP" altLang="en-US" smtClean="0">
                <a:solidFill>
                  <a:prstClr val="black"/>
                </a:solidFill>
              </a:rPr>
              <a:pPr/>
              <a:t>2020/9/1</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90"/>
            <a:ext cx="2895600" cy="365125"/>
          </a:xfrm>
          <a:prstGeom prst="rect">
            <a:avLst/>
          </a:prstGeom>
        </p:spPr>
        <p:txBody>
          <a:bodyPr/>
          <a:lstStyle/>
          <a:p>
            <a:r>
              <a:rPr lang="en-US" altLang="ja-JP">
                <a:solidFill>
                  <a:prstClr val="black"/>
                </a:solidFill>
              </a:rPr>
              <a:t>TERAMEDIA All right reserved</a:t>
            </a:r>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90"/>
            <a:ext cx="2133600" cy="365125"/>
          </a:xfrm>
          <a:prstGeom prst="rect">
            <a:avLst/>
          </a:prstGeom>
        </p:spPr>
        <p:txBody>
          <a:bodyPr/>
          <a:lstStyle/>
          <a:p>
            <a:fld id="{E0904E50-19D8-4535-93C5-D92E4E46BE5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1782022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7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7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90"/>
            <a:ext cx="2133600" cy="365125"/>
          </a:xfrm>
          <a:prstGeom prst="rect">
            <a:avLst/>
          </a:prstGeom>
        </p:spPr>
        <p:txBody>
          <a:bodyPr/>
          <a:lstStyle/>
          <a:p>
            <a:fld id="{0BB16411-FE1F-4D52-932E-23824E550ABE}" type="datetime1">
              <a:rPr lang="ja-JP" altLang="en-US" smtClean="0">
                <a:solidFill>
                  <a:prstClr val="black"/>
                </a:solidFill>
              </a:rPr>
              <a:pPr/>
              <a:t>2020/9/1</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90"/>
            <a:ext cx="2895600" cy="365125"/>
          </a:xfrm>
          <a:prstGeom prst="rect">
            <a:avLst/>
          </a:prstGeom>
        </p:spPr>
        <p:txBody>
          <a:bodyPr/>
          <a:lstStyle/>
          <a:p>
            <a:r>
              <a:rPr lang="en-US" altLang="ja-JP">
                <a:solidFill>
                  <a:prstClr val="black"/>
                </a:solidFill>
              </a:rPr>
              <a:t>TERAMEDIA All right reserved</a:t>
            </a:r>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90"/>
            <a:ext cx="2133600" cy="365125"/>
          </a:xfrm>
          <a:prstGeom prst="rect">
            <a:avLst/>
          </a:prstGeom>
        </p:spPr>
        <p:txBody>
          <a:bodyPr/>
          <a:lstStyle/>
          <a:p>
            <a:fld id="{E0904E50-19D8-4535-93C5-D92E4E46BE5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2898673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タイトル スライド">
    <p:spTree>
      <p:nvGrpSpPr>
        <p:cNvPr id="1" name=""/>
        <p:cNvGrpSpPr/>
        <p:nvPr/>
      </p:nvGrpSpPr>
      <p:grpSpPr>
        <a:xfrm>
          <a:off x="0" y="0"/>
          <a:ext cx="0" cy="0"/>
          <a:chOff x="0" y="0"/>
          <a:chExt cx="0" cy="0"/>
        </a:xfrm>
      </p:grpSpPr>
      <p:sp>
        <p:nvSpPr>
          <p:cNvPr id="2" name="Rectangle 2"/>
          <p:cNvSpPr>
            <a:spLocks noChangeArrowheads="1"/>
          </p:cNvSpPr>
          <p:nvPr/>
        </p:nvSpPr>
        <p:spPr bwMode="auto">
          <a:xfrm>
            <a:off x="-714375" y="-1855788"/>
            <a:ext cx="184150" cy="366713"/>
          </a:xfrm>
          <a:prstGeom prst="rect">
            <a:avLst/>
          </a:prstGeom>
          <a:noFill/>
          <a:ln w="9525">
            <a:noFill/>
            <a:miter lim="800000"/>
            <a:headEnd/>
            <a:tailEnd/>
          </a:ln>
          <a:effectLst/>
        </p:spPr>
        <p:txBody>
          <a:bodyPr wrap="none">
            <a:spAutoFit/>
          </a:bodyPr>
          <a:lstStyle/>
          <a:p>
            <a:pPr>
              <a:defRPr/>
            </a:pPr>
            <a:endParaRPr lang="ja-JP" altLang="en-US" sz="1800" b="0" i="0">
              <a:latin typeface="Arial" pitchFamily="34" charset="0"/>
            </a:endParaRPr>
          </a:p>
        </p:txBody>
      </p:sp>
      <p:sp>
        <p:nvSpPr>
          <p:cNvPr id="3" name="Rectangle 3"/>
          <p:cNvSpPr>
            <a:spLocks noChangeArrowheads="1"/>
          </p:cNvSpPr>
          <p:nvPr/>
        </p:nvSpPr>
        <p:spPr bwMode="auto">
          <a:xfrm>
            <a:off x="0" y="1588"/>
            <a:ext cx="9144000" cy="403076"/>
          </a:xfrm>
          <a:prstGeom prst="rect">
            <a:avLst/>
          </a:prstGeom>
          <a:gradFill flip="none" rotWithShape="1">
            <a:gsLst>
              <a:gs pos="72000">
                <a:srgbClr val="0643C0"/>
              </a:gs>
              <a:gs pos="0">
                <a:schemeClr val="accent3">
                  <a:lumMod val="67000"/>
                </a:schemeClr>
              </a:gs>
              <a:gs pos="48000">
                <a:schemeClr val="accent3">
                  <a:lumMod val="97000"/>
                  <a:lumOff val="3000"/>
                </a:schemeClr>
              </a:gs>
              <a:gs pos="100000">
                <a:schemeClr val="accent3">
                  <a:lumMod val="60000"/>
                  <a:lumOff val="40000"/>
                </a:schemeClr>
              </a:gs>
            </a:gsLst>
            <a:lin ang="10800000" scaled="1"/>
            <a:tileRect/>
          </a:gradFill>
          <a:ln w="9525">
            <a:noFill/>
            <a:miter lim="800000"/>
            <a:headEnd/>
            <a:tailEnd/>
          </a:ln>
          <a:effectLst/>
        </p:spPr>
        <p:txBody>
          <a:bodyPr wrap="none" anchor="ctr"/>
          <a:lstStyle/>
          <a:p>
            <a:pPr algn="ctr">
              <a:defRPr/>
            </a:pPr>
            <a:endParaRPr lang="ja-JP" altLang="en-US">
              <a:latin typeface="Arial" pitchFamily="34" charset="0"/>
            </a:endParaRPr>
          </a:p>
        </p:txBody>
      </p:sp>
      <p:sp>
        <p:nvSpPr>
          <p:cNvPr id="6" name="Line 6"/>
          <p:cNvSpPr>
            <a:spLocks noChangeShapeType="1"/>
          </p:cNvSpPr>
          <p:nvPr/>
        </p:nvSpPr>
        <p:spPr bwMode="auto">
          <a:xfrm>
            <a:off x="0" y="404664"/>
            <a:ext cx="9144000" cy="0"/>
          </a:xfrm>
          <a:prstGeom prst="line">
            <a:avLst/>
          </a:prstGeom>
          <a:noFill/>
          <a:ln w="9525">
            <a:solidFill>
              <a:schemeClr val="accent4">
                <a:lumMod val="50000"/>
              </a:schemeClr>
            </a:solidFill>
            <a:round/>
            <a:headEnd/>
            <a:tailEnd/>
          </a:ln>
          <a:effectLst/>
        </p:spPr>
        <p:txBody>
          <a:bodyPr/>
          <a:lstStyle/>
          <a:p>
            <a:pPr algn="ctr">
              <a:defRPr/>
            </a:pPr>
            <a:endParaRPr lang="ja-JP" altLang="en-US" dirty="0">
              <a:cs typeface="Arial" charset="0"/>
            </a:endParaRPr>
          </a:p>
        </p:txBody>
      </p:sp>
      <p:sp>
        <p:nvSpPr>
          <p:cNvPr id="7" name="Line 7"/>
          <p:cNvSpPr>
            <a:spLocks noChangeShapeType="1"/>
          </p:cNvSpPr>
          <p:nvPr/>
        </p:nvSpPr>
        <p:spPr bwMode="auto">
          <a:xfrm>
            <a:off x="467544" y="0"/>
            <a:ext cx="0" cy="6858000"/>
          </a:xfrm>
          <a:prstGeom prst="line">
            <a:avLst/>
          </a:prstGeom>
          <a:noFill/>
          <a:ln w="9525">
            <a:solidFill>
              <a:schemeClr val="accent3">
                <a:lumMod val="75000"/>
              </a:schemeClr>
            </a:solidFill>
            <a:round/>
            <a:headEnd/>
            <a:tailEnd/>
          </a:ln>
          <a:effectLst/>
        </p:spPr>
        <p:txBody>
          <a:bodyPr/>
          <a:lstStyle/>
          <a:p>
            <a:pPr algn="ctr">
              <a:defRPr/>
            </a:pPr>
            <a:endParaRPr lang="ja-JP" altLang="en-US">
              <a:cs typeface="Arial" charset="0"/>
            </a:endParaRPr>
          </a:p>
        </p:txBody>
      </p:sp>
      <p:sp>
        <p:nvSpPr>
          <p:cNvPr id="11" name="Rectangle 11"/>
          <p:cNvSpPr>
            <a:spLocks noChangeArrowheads="1"/>
          </p:cNvSpPr>
          <p:nvPr/>
        </p:nvSpPr>
        <p:spPr bwMode="auto">
          <a:xfrm>
            <a:off x="-36513" y="2132013"/>
            <a:ext cx="9324976" cy="1368425"/>
          </a:xfrm>
          <a:prstGeom prst="rect">
            <a:avLst/>
          </a:prstGeom>
          <a:noFill/>
          <a:ln w="9525">
            <a:noFill/>
            <a:miter lim="800000"/>
            <a:headEnd/>
            <a:tailEnd/>
          </a:ln>
          <a:effectLst/>
        </p:spPr>
        <p:txBody>
          <a:bodyPr anchor="ctr"/>
          <a:lstStyle/>
          <a:p>
            <a:pPr>
              <a:defRPr/>
            </a:pPr>
            <a:br>
              <a:rPr kumimoji="1" lang="ja-JP" altLang="en-US" b="0" i="0">
                <a:latin typeface="Times New Roman" pitchFamily="18" charset="0"/>
              </a:rPr>
            </a:br>
            <a:endParaRPr kumimoji="1" lang="ja-JP" altLang="en-US" b="0" i="0">
              <a:latin typeface="Times New Roman" pitchFamily="18" charset="0"/>
            </a:endParaRPr>
          </a:p>
        </p:txBody>
      </p:sp>
      <p:sp>
        <p:nvSpPr>
          <p:cNvPr id="17" name="テキスト プレースホルダ 16"/>
          <p:cNvSpPr>
            <a:spLocks noGrp="1"/>
          </p:cNvSpPr>
          <p:nvPr>
            <p:ph type="body" sz="quarter" idx="11"/>
          </p:nvPr>
        </p:nvSpPr>
        <p:spPr>
          <a:xfrm>
            <a:off x="1042988" y="2492896"/>
            <a:ext cx="7416800" cy="1800200"/>
          </a:xfrm>
        </p:spPr>
        <p:txBody>
          <a:bodyPr/>
          <a:lstStyle>
            <a:lvl1pPr>
              <a:buFontTx/>
              <a:buNone/>
              <a:defRPr sz="2400"/>
            </a:lvl1pPr>
            <a:lvl2pPr>
              <a:buFontTx/>
              <a:buNone/>
              <a:defRPr/>
            </a:lvl2pPr>
            <a:lvl3pPr>
              <a:buFontTx/>
              <a:buNone/>
              <a:defRPr/>
            </a:lvl3pPr>
            <a:lvl4pPr>
              <a:buFontTx/>
              <a:buNone/>
              <a:defRPr/>
            </a:lvl4pPr>
            <a:lvl5pPr>
              <a:buFontTx/>
              <a:buNone/>
              <a:defRPr/>
            </a:lvl5pPr>
          </a:lstStyle>
          <a:p>
            <a:pPr lvl="0"/>
            <a:r>
              <a:rPr kumimoji="1" lang="ja-JP" altLang="en-US"/>
              <a:t>マスター テキストの書式設定</a:t>
            </a:r>
          </a:p>
        </p:txBody>
      </p:sp>
      <p:sp>
        <p:nvSpPr>
          <p:cNvPr id="18" name="テキスト プレースホルダ 16"/>
          <p:cNvSpPr>
            <a:spLocks noGrp="1"/>
          </p:cNvSpPr>
          <p:nvPr>
            <p:ph type="body" sz="quarter" idx="12"/>
          </p:nvPr>
        </p:nvSpPr>
        <p:spPr>
          <a:xfrm>
            <a:off x="2177703" y="4653136"/>
            <a:ext cx="4896544" cy="1008112"/>
          </a:xfrm>
        </p:spPr>
        <p:txBody>
          <a:bodyPr/>
          <a:lstStyle>
            <a:lvl1pPr algn="ctr">
              <a:buFontTx/>
              <a:buNone/>
              <a:defRPr sz="2000"/>
            </a:lvl1pPr>
            <a:lvl2pPr>
              <a:buFontTx/>
              <a:buNone/>
              <a:defRPr/>
            </a:lvl2pPr>
            <a:lvl3pPr>
              <a:buFontTx/>
              <a:buNone/>
              <a:defRPr/>
            </a:lvl3pPr>
            <a:lvl4pPr>
              <a:buFontTx/>
              <a:buNone/>
              <a:defRPr/>
            </a:lvl4pPr>
            <a:lvl5pPr>
              <a:buFontTx/>
              <a:buNone/>
              <a:defRPr/>
            </a:lvl5pPr>
          </a:lstStyle>
          <a:p>
            <a:pPr lvl="0"/>
            <a:r>
              <a:rPr kumimoji="1" lang="ja-JP" altLang="en-US"/>
              <a:t>マスター テキストの書式設定</a:t>
            </a:r>
          </a:p>
        </p:txBody>
      </p:sp>
      <p:sp>
        <p:nvSpPr>
          <p:cNvPr id="19" name="テキスト プレースホルダ 16"/>
          <p:cNvSpPr>
            <a:spLocks noGrp="1"/>
          </p:cNvSpPr>
          <p:nvPr>
            <p:ph type="body" sz="quarter" idx="13"/>
          </p:nvPr>
        </p:nvSpPr>
        <p:spPr>
          <a:xfrm>
            <a:off x="827584" y="1556792"/>
            <a:ext cx="3888432" cy="576064"/>
          </a:xfrm>
        </p:spPr>
        <p:txBody>
          <a:bodyPr anchor="ctr"/>
          <a:lstStyle>
            <a:lvl1pPr algn="l">
              <a:buFontTx/>
              <a:buNone/>
              <a:defRPr sz="2000"/>
            </a:lvl1pPr>
            <a:lvl2pPr>
              <a:buFontTx/>
              <a:buNone/>
              <a:defRPr/>
            </a:lvl2pPr>
            <a:lvl3pPr>
              <a:buFontTx/>
              <a:buNone/>
              <a:defRPr/>
            </a:lvl3pPr>
            <a:lvl4pPr>
              <a:buFontTx/>
              <a:buNone/>
              <a:defRPr/>
            </a:lvl4pPr>
            <a:lvl5pPr>
              <a:buFontTx/>
              <a:buNone/>
              <a:defRPr/>
            </a:lvl5pPr>
          </a:lstStyle>
          <a:p>
            <a:pPr lvl="0"/>
            <a:r>
              <a:rPr kumimoji="1" lang="ja-JP" altLang="en-US"/>
              <a:t>マスター テキストの書式設定</a:t>
            </a:r>
          </a:p>
        </p:txBody>
      </p:sp>
      <p:pic>
        <p:nvPicPr>
          <p:cNvPr id="15" name="図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68144" y="5805264"/>
            <a:ext cx="3072733" cy="894894"/>
          </a:xfrm>
          <a:prstGeom prst="rect">
            <a:avLst/>
          </a:prstGeom>
        </p:spPr>
      </p:pic>
    </p:spTree>
    <p:extLst>
      <p:ext uri="{BB962C8B-B14F-4D97-AF65-F5344CB8AC3E}">
        <p14:creationId xmlns:p14="http://schemas.microsoft.com/office/powerpoint/2010/main" val="38933581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目次">
    <p:spTree>
      <p:nvGrpSpPr>
        <p:cNvPr id="1" name=""/>
        <p:cNvGrpSpPr/>
        <p:nvPr/>
      </p:nvGrpSpPr>
      <p:grpSpPr>
        <a:xfrm>
          <a:off x="0" y="0"/>
          <a:ext cx="0" cy="0"/>
          <a:chOff x="0" y="0"/>
          <a:chExt cx="0" cy="0"/>
        </a:xfrm>
      </p:grpSpPr>
      <p:sp>
        <p:nvSpPr>
          <p:cNvPr id="2" name="タイトル 1"/>
          <p:cNvSpPr>
            <a:spLocks noGrp="1"/>
          </p:cNvSpPr>
          <p:nvPr>
            <p:ph type="title"/>
          </p:nvPr>
        </p:nvSpPr>
        <p:spPr>
          <a:xfrm>
            <a:off x="252413" y="163488"/>
            <a:ext cx="8739187" cy="457200"/>
          </a:xfrm>
        </p:spPr>
        <p:txBody>
          <a:bodyPr/>
          <a:lstStyle>
            <a:lvl1pPr>
              <a:defRPr sz="2800"/>
            </a:lvl1pPr>
          </a:lstStyle>
          <a:p>
            <a:r>
              <a:rPr lang="ja-JP" altLang="en-US"/>
              <a:t>マスター タイトルの書式設定</a:t>
            </a:r>
            <a:endParaRPr lang="ja-JP" altLang="en-US" dirty="0"/>
          </a:p>
        </p:txBody>
      </p:sp>
      <p:sp>
        <p:nvSpPr>
          <p:cNvPr id="3" name="コンテンツ プレースホルダ 2"/>
          <p:cNvSpPr>
            <a:spLocks noGrp="1"/>
          </p:cNvSpPr>
          <p:nvPr>
            <p:ph idx="1"/>
          </p:nvPr>
        </p:nvSpPr>
        <p:spPr>
          <a:xfrm>
            <a:off x="228600" y="764705"/>
            <a:ext cx="8663880" cy="5616624"/>
          </a:xfrm>
        </p:spPr>
        <p:txBody>
          <a:bodyPr/>
          <a:lstStyle>
            <a:lvl1pPr marL="457200" indent="-457200">
              <a:buClr>
                <a:schemeClr val="tx1">
                  <a:lumMod val="95000"/>
                  <a:lumOff val="5000"/>
                </a:schemeClr>
              </a:buClr>
              <a:buSzPct val="100000"/>
              <a:buFont typeface="+mj-lt"/>
              <a:buAutoNum type="arabicPeriod"/>
              <a:defRPr sz="2000"/>
            </a:lvl1pPr>
            <a:lvl2pPr marL="808038" indent="-342900">
              <a:buClr>
                <a:schemeClr val="tx1">
                  <a:lumMod val="95000"/>
                  <a:lumOff val="5000"/>
                </a:schemeClr>
              </a:buClr>
              <a:buSzPct val="100000"/>
              <a:buFont typeface="+mj-lt"/>
              <a:buAutoNum type="alphaUcParenR"/>
              <a:defRPr sz="1800"/>
            </a:lvl2pPr>
            <a:lvl3pPr marL="1257300" indent="-342900">
              <a:buClr>
                <a:schemeClr val="tx1">
                  <a:lumMod val="95000"/>
                  <a:lumOff val="5000"/>
                </a:schemeClr>
              </a:buClr>
              <a:buSzPct val="100000"/>
              <a:buFont typeface="+mj-ea"/>
              <a:buAutoNum type="circleNumDbPlain"/>
              <a:defRPr sz="1800"/>
            </a:lvl3pPr>
            <a:lvl4pPr marL="1714500" indent="-342900">
              <a:buClr>
                <a:schemeClr val="tx1">
                  <a:lumMod val="95000"/>
                  <a:lumOff val="5000"/>
                </a:schemeClr>
              </a:buClr>
              <a:buSzPct val="130000"/>
              <a:buFont typeface="+mj-lt"/>
              <a:buAutoNum type="alphaLcPeriod"/>
              <a:defRPr sz="1600"/>
            </a:lvl4pPr>
            <a:lvl5pPr>
              <a:buClr>
                <a:schemeClr val="tx1">
                  <a:lumMod val="95000"/>
                  <a:lumOff val="5000"/>
                </a:schemeClr>
              </a:buClr>
              <a:defRPr sz="16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mc:AlternateContent xmlns:mc="http://schemas.openxmlformats.org/markup-compatibility/2006" xmlns:p14="http://schemas.microsoft.com/office/powerpoint/2010/main">
        <mc:Choice Requires="p14">
          <p:contentPart p14:bwMode="auto" r:id="rId2">
            <p14:nvContentPartPr>
              <p14:cNvPr id="5" name="インク 4"/>
              <p14:cNvContentPartPr/>
              <p14:nvPr userDrawn="1"/>
            </p14:nvContentPartPr>
            <p14:xfrm>
              <a:off x="-626914" y="1188669"/>
              <a:ext cx="360" cy="360"/>
            </p14:xfrm>
          </p:contentPart>
        </mc:Choice>
        <mc:Fallback xmlns="">
          <p:pic>
            <p:nvPicPr>
              <p:cNvPr id="5" name="インク 4"/>
              <p:cNvPicPr/>
              <p:nvPr/>
            </p:nvPicPr>
            <p:blipFill>
              <a:blip r:embed="rId3"/>
              <a:stretch>
                <a:fillRect/>
              </a:stretch>
            </p:blipFill>
            <p:spPr>
              <a:xfrm>
                <a:off x="-635914" y="1179669"/>
                <a:ext cx="18360" cy="18360"/>
              </a:xfrm>
              <a:prstGeom prst="rect">
                <a:avLst/>
              </a:prstGeom>
            </p:spPr>
          </p:pic>
        </mc:Fallback>
      </mc:AlternateContent>
    </p:spTree>
    <p:extLst>
      <p:ext uri="{BB962C8B-B14F-4D97-AF65-F5344CB8AC3E}">
        <p14:creationId xmlns:p14="http://schemas.microsoft.com/office/powerpoint/2010/main" val="25794992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通常ページ">
    <p:spTree>
      <p:nvGrpSpPr>
        <p:cNvPr id="1" name=""/>
        <p:cNvGrpSpPr/>
        <p:nvPr/>
      </p:nvGrpSpPr>
      <p:grpSpPr>
        <a:xfrm>
          <a:off x="0" y="0"/>
          <a:ext cx="0" cy="0"/>
          <a:chOff x="0" y="0"/>
          <a:chExt cx="0" cy="0"/>
        </a:xfrm>
      </p:grpSpPr>
      <p:sp>
        <p:nvSpPr>
          <p:cNvPr id="2" name="タイトル 1"/>
          <p:cNvSpPr>
            <a:spLocks noGrp="1"/>
          </p:cNvSpPr>
          <p:nvPr>
            <p:ph type="title"/>
          </p:nvPr>
        </p:nvSpPr>
        <p:spPr>
          <a:xfrm>
            <a:off x="229735" y="163488"/>
            <a:ext cx="8739187" cy="457200"/>
          </a:xfrm>
        </p:spPr>
        <p:txBody>
          <a:bodyPr/>
          <a:lstStyle>
            <a:lvl1pPr>
              <a:defRPr sz="2800"/>
            </a:lvl1pPr>
          </a:lstStyle>
          <a:p>
            <a:r>
              <a:rPr lang="ja-JP" altLang="en-US"/>
              <a:t>マスター タイトルの書式設定</a:t>
            </a:r>
            <a:endParaRPr lang="ja-JP" altLang="en-US" dirty="0"/>
          </a:p>
        </p:txBody>
      </p:sp>
      <p:sp>
        <p:nvSpPr>
          <p:cNvPr id="3" name="コンテンツ プレースホルダ 2"/>
          <p:cNvSpPr>
            <a:spLocks noGrp="1"/>
          </p:cNvSpPr>
          <p:nvPr>
            <p:ph idx="1"/>
          </p:nvPr>
        </p:nvSpPr>
        <p:spPr>
          <a:xfrm>
            <a:off x="252413" y="620688"/>
            <a:ext cx="8686800" cy="5713390"/>
          </a:xfrm>
        </p:spPr>
        <p:txBody>
          <a:bodyPr/>
          <a:lstStyle>
            <a:lvl1pPr marL="457200" indent="-457200">
              <a:buClr>
                <a:schemeClr val="tx1">
                  <a:lumMod val="95000"/>
                  <a:lumOff val="5000"/>
                </a:schemeClr>
              </a:buClr>
              <a:buSzPct val="100000"/>
              <a:buFont typeface="Wingdings" panose="05000000000000000000" pitchFamily="2" charset="2"/>
              <a:buChar char="n"/>
              <a:defRPr sz="2400"/>
            </a:lvl1pPr>
            <a:lvl2pPr marL="808038" indent="-342900">
              <a:buClr>
                <a:schemeClr val="tx1">
                  <a:lumMod val="95000"/>
                  <a:lumOff val="5000"/>
                </a:schemeClr>
              </a:buClr>
              <a:buSzPct val="100000"/>
              <a:buFont typeface="Wingdings" panose="05000000000000000000" pitchFamily="2" charset="2"/>
              <a:buChar char="l"/>
              <a:defRPr sz="2000"/>
            </a:lvl2pPr>
            <a:lvl3pPr marL="1257300" indent="-342900">
              <a:buClr>
                <a:schemeClr val="tx1">
                  <a:lumMod val="95000"/>
                  <a:lumOff val="5000"/>
                </a:schemeClr>
              </a:buClr>
              <a:buFont typeface="Wingdings" panose="05000000000000000000" pitchFamily="2" charset="2"/>
              <a:buChar char="Ø"/>
              <a:defRPr sz="1600"/>
            </a:lvl3pPr>
            <a:lvl4pPr>
              <a:buClr>
                <a:schemeClr val="tx1">
                  <a:lumMod val="95000"/>
                  <a:lumOff val="5000"/>
                </a:schemeClr>
              </a:buClr>
              <a:defRPr sz="1600"/>
            </a:lvl4pPr>
            <a:lvl5pPr>
              <a:buClr>
                <a:schemeClr val="tx1">
                  <a:lumMod val="95000"/>
                  <a:lumOff val="5000"/>
                </a:schemeClr>
              </a:buClr>
              <a:defRPr sz="16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Tree>
    <p:extLst>
      <p:ext uri="{BB962C8B-B14F-4D97-AF65-F5344CB8AC3E}">
        <p14:creationId xmlns:p14="http://schemas.microsoft.com/office/powerpoint/2010/main" val="5292126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5" name="タイトル 4"/>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16949386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228600" y="692696"/>
            <a:ext cx="4267200" cy="5631904"/>
          </a:xfrm>
        </p:spPr>
        <p:txBody>
          <a:bodyPr/>
          <a:lstStyle>
            <a:lvl1pPr>
              <a:buClr>
                <a:schemeClr val="tx1">
                  <a:lumMod val="90000"/>
                  <a:lumOff val="10000"/>
                </a:schemeClr>
              </a:buClr>
              <a:defRPr sz="2000">
                <a:latin typeface="+mn-ea"/>
                <a:ea typeface="+mn-ea"/>
              </a:defRPr>
            </a:lvl1pPr>
            <a:lvl2pPr>
              <a:buClr>
                <a:schemeClr val="tx1">
                  <a:lumMod val="90000"/>
                  <a:lumOff val="10000"/>
                </a:schemeClr>
              </a:buClr>
              <a:defRPr sz="1800">
                <a:latin typeface="+mn-ea"/>
                <a:ea typeface="+mn-ea"/>
              </a:defRPr>
            </a:lvl2pPr>
            <a:lvl3pPr>
              <a:buClr>
                <a:schemeClr val="tx1">
                  <a:lumMod val="90000"/>
                  <a:lumOff val="10000"/>
                </a:schemeClr>
              </a:buClr>
              <a:defRPr sz="1600">
                <a:latin typeface="+mn-ea"/>
                <a:ea typeface="+mn-ea"/>
              </a:defRPr>
            </a:lvl3pPr>
            <a:lvl4pPr>
              <a:buClr>
                <a:schemeClr val="tx1">
                  <a:lumMod val="90000"/>
                  <a:lumOff val="10000"/>
                </a:schemeClr>
              </a:buClr>
              <a:defRPr sz="1400">
                <a:latin typeface="+mn-ea"/>
                <a:ea typeface="+mn-ea"/>
              </a:defRPr>
            </a:lvl4pPr>
            <a:lvl5pPr>
              <a:buClr>
                <a:schemeClr val="tx1">
                  <a:lumMod val="90000"/>
                  <a:lumOff val="10000"/>
                </a:schemeClr>
              </a:buClr>
              <a:defRPr sz="1400">
                <a:latin typeface="+mn-ea"/>
                <a:ea typeface="+mn-ea"/>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コンテンツ プレースホルダ 3"/>
          <p:cNvSpPr>
            <a:spLocks noGrp="1"/>
          </p:cNvSpPr>
          <p:nvPr>
            <p:ph sz="half" idx="2"/>
          </p:nvPr>
        </p:nvSpPr>
        <p:spPr>
          <a:xfrm>
            <a:off x="4648200" y="692696"/>
            <a:ext cx="4267200" cy="5631904"/>
          </a:xfrm>
        </p:spPr>
        <p:txBody>
          <a:bodyPr/>
          <a:lstStyle>
            <a:lvl1pPr>
              <a:buClr>
                <a:schemeClr val="tx1">
                  <a:lumMod val="90000"/>
                  <a:lumOff val="10000"/>
                </a:schemeClr>
              </a:buClr>
              <a:defRPr sz="2000">
                <a:latin typeface="+mn-ea"/>
                <a:ea typeface="+mn-ea"/>
              </a:defRPr>
            </a:lvl1pPr>
            <a:lvl2pPr>
              <a:buClr>
                <a:schemeClr val="tx1">
                  <a:lumMod val="90000"/>
                  <a:lumOff val="10000"/>
                </a:schemeClr>
              </a:buClr>
              <a:defRPr sz="1800">
                <a:latin typeface="+mn-ea"/>
                <a:ea typeface="+mn-ea"/>
              </a:defRPr>
            </a:lvl2pPr>
            <a:lvl3pPr>
              <a:buClr>
                <a:schemeClr val="tx1">
                  <a:lumMod val="90000"/>
                  <a:lumOff val="10000"/>
                </a:schemeClr>
              </a:buClr>
              <a:defRPr sz="1600">
                <a:latin typeface="+mn-ea"/>
                <a:ea typeface="+mn-ea"/>
              </a:defRPr>
            </a:lvl3pPr>
            <a:lvl4pPr>
              <a:buClr>
                <a:schemeClr val="tx1">
                  <a:lumMod val="90000"/>
                  <a:lumOff val="10000"/>
                </a:schemeClr>
              </a:buClr>
              <a:defRPr sz="1400">
                <a:latin typeface="+mn-ea"/>
                <a:ea typeface="+mn-ea"/>
              </a:defRPr>
            </a:lvl4pPr>
            <a:lvl5pPr>
              <a:defRPr sz="1400">
                <a:latin typeface="+mn-ea"/>
                <a:ea typeface="+mn-ea"/>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Tree>
    <p:extLst>
      <p:ext uri="{BB962C8B-B14F-4D97-AF65-F5344CB8AC3E}">
        <p14:creationId xmlns:p14="http://schemas.microsoft.com/office/powerpoint/2010/main" val="2616962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A6B8B52E-A532-4B5C-943E-909160365B4A}" type="datetime1">
              <a:rPr lang="ja-JP" altLang="en-US">
                <a:solidFill>
                  <a:prstClr val="black">
                    <a:tint val="75000"/>
                  </a:prstClr>
                </a:solidFill>
              </a:rPr>
              <a:pPr>
                <a:defRPr/>
              </a:pPr>
              <a:t>2020/9/1</a:t>
            </a:fld>
            <a:endParaRPr lang="ja-JP" altLang="en-US">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r>
              <a:rPr lang="en-US" altLang="ja-JP">
                <a:solidFill>
                  <a:prstClr val="black">
                    <a:tint val="75000"/>
                  </a:prstClr>
                </a:solidFill>
              </a:rPr>
              <a:t>TERAMEDIA All right reserved</a:t>
            </a:r>
            <a:endParaRPr lang="ja-JP" altLang="en-US">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6045B1D5-B25C-47E8-BE9A-DAA16C2D3AFC}"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94239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57324"/>
            <a:ext cx="8712968" cy="432048"/>
          </a:xfrm>
        </p:spPr>
        <p:txBody>
          <a:bodyPr anchor="ct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251520" y="620688"/>
            <a:ext cx="4320480" cy="432048"/>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251520" y="1133896"/>
            <a:ext cx="4320480" cy="5391448"/>
          </a:xfrm>
        </p:spPr>
        <p:txBody>
          <a:bodyPr/>
          <a:lstStyle>
            <a:lvl1pPr>
              <a:buClr>
                <a:schemeClr val="tx1">
                  <a:lumMod val="90000"/>
                  <a:lumOff val="10000"/>
                </a:schemeClr>
              </a:buClr>
              <a:defRPr sz="2000"/>
            </a:lvl1pPr>
            <a:lvl2pPr>
              <a:buClr>
                <a:schemeClr val="tx1">
                  <a:lumMod val="90000"/>
                  <a:lumOff val="10000"/>
                </a:schemeClr>
              </a:buClr>
              <a:defRPr sz="1800"/>
            </a:lvl2pPr>
            <a:lvl3pPr>
              <a:buClr>
                <a:schemeClr val="tx1">
                  <a:lumMod val="90000"/>
                  <a:lumOff val="10000"/>
                </a:schemeClr>
              </a:buClr>
              <a:defRPr sz="1600"/>
            </a:lvl3pPr>
            <a:lvl4pPr>
              <a:buClr>
                <a:schemeClr val="tx1">
                  <a:lumMod val="90000"/>
                  <a:lumOff val="10000"/>
                </a:schemeClr>
              </a:buClr>
              <a:defRPr sz="1400"/>
            </a:lvl4pPr>
            <a:lvl5pPr>
              <a:buClr>
                <a:schemeClr val="tx1">
                  <a:lumMod val="90000"/>
                  <a:lumOff val="10000"/>
                </a:schemeClr>
              </a:buClr>
              <a:defRPr sz="14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5" name="テキスト プレースホルダ 4"/>
          <p:cNvSpPr>
            <a:spLocks noGrp="1"/>
          </p:cNvSpPr>
          <p:nvPr>
            <p:ph type="body" sz="quarter" idx="3"/>
          </p:nvPr>
        </p:nvSpPr>
        <p:spPr>
          <a:xfrm>
            <a:off x="4645025" y="620688"/>
            <a:ext cx="4319463" cy="432048"/>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5" y="1133896"/>
            <a:ext cx="4319463" cy="5391448"/>
          </a:xfrm>
        </p:spPr>
        <p:txBody>
          <a:bodyPr/>
          <a:lstStyle>
            <a:lvl1pPr>
              <a:buClr>
                <a:schemeClr val="tx1">
                  <a:lumMod val="90000"/>
                  <a:lumOff val="10000"/>
                </a:schemeClr>
              </a:buClr>
              <a:defRPr sz="2000"/>
            </a:lvl1pPr>
            <a:lvl2pPr>
              <a:buClr>
                <a:schemeClr val="tx1">
                  <a:lumMod val="90000"/>
                  <a:lumOff val="10000"/>
                </a:schemeClr>
              </a:buClr>
              <a:defRPr sz="1800"/>
            </a:lvl2pPr>
            <a:lvl3pPr>
              <a:buClr>
                <a:schemeClr val="tx1">
                  <a:lumMod val="90000"/>
                  <a:lumOff val="10000"/>
                </a:schemeClr>
              </a:buClr>
              <a:defRPr sz="1600"/>
            </a:lvl3pPr>
            <a:lvl4pPr>
              <a:buClr>
                <a:schemeClr val="tx1">
                  <a:lumMod val="90000"/>
                  <a:lumOff val="10000"/>
                </a:schemeClr>
              </a:buClr>
              <a:defRPr sz="1400"/>
            </a:lvl4pPr>
            <a:lvl5pPr>
              <a:buClr>
                <a:schemeClr val="tx1">
                  <a:lumMod val="90000"/>
                  <a:lumOff val="10000"/>
                </a:schemeClr>
              </a:buClr>
              <a:defRPr sz="14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Tree>
    <p:extLst>
      <p:ext uri="{BB962C8B-B14F-4D97-AF65-F5344CB8AC3E}">
        <p14:creationId xmlns:p14="http://schemas.microsoft.com/office/powerpoint/2010/main" val="13707448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2800"/>
            </a:lvl1pPr>
          </a:lstStyle>
          <a:p>
            <a:r>
              <a:rPr lang="ja-JP" altLang="en-US"/>
              <a:t>マスター タイトルの書式設定</a:t>
            </a:r>
          </a:p>
        </p:txBody>
      </p:sp>
    </p:spTree>
    <p:extLst>
      <p:ext uri="{BB962C8B-B14F-4D97-AF65-F5344CB8AC3E}">
        <p14:creationId xmlns:p14="http://schemas.microsoft.com/office/powerpoint/2010/main" val="4759367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68386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92695"/>
            <a:ext cx="3008313" cy="997569"/>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575050" y="692696"/>
            <a:ext cx="5111750" cy="5688632"/>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テキスト プレースホルダ 3"/>
          <p:cNvSpPr>
            <a:spLocks noGrp="1"/>
          </p:cNvSpPr>
          <p:nvPr>
            <p:ph type="body" sz="half" idx="2"/>
          </p:nvPr>
        </p:nvSpPr>
        <p:spPr>
          <a:xfrm>
            <a:off x="457200" y="169026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18378413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9997528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7443847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00850" y="304800"/>
            <a:ext cx="2190750" cy="6019800"/>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228600" y="304800"/>
            <a:ext cx="6419850" cy="60198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5292776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549"/>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マスター サブタイトルの書式設定</a:t>
            </a:r>
          </a:p>
        </p:txBody>
      </p:sp>
      <p:sp>
        <p:nvSpPr>
          <p:cNvPr id="4" name="日付プレースホルダー 3"/>
          <p:cNvSpPr>
            <a:spLocks noGrp="1"/>
          </p:cNvSpPr>
          <p:nvPr>
            <p:ph type="dt" sz="half" idx="10"/>
          </p:nvPr>
        </p:nvSpPr>
        <p:spPr/>
        <p:txBody>
          <a:bodyPr/>
          <a:lstStyle/>
          <a:p>
            <a:fld id="{9E5830AF-41C0-4DB6-A8F1-B70815C20E37}" type="datetime1">
              <a:rPr kumimoji="1" lang="ja-JP" altLang="en-US" smtClean="0"/>
              <a:t>2020/9/1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F9EC2FA-F862-42BC-B7A3-2C6A8F45C01E}" type="slidenum">
              <a:rPr kumimoji="1" lang="ja-JP" altLang="en-US" smtClean="0"/>
              <a:t>‹#›</a:t>
            </a:fld>
            <a:endParaRPr kumimoji="1" lang="ja-JP" altLang="en-US" dirty="0"/>
          </a:p>
        </p:txBody>
      </p:sp>
    </p:spTree>
    <p:extLst>
      <p:ext uri="{BB962C8B-B14F-4D97-AF65-F5344CB8AC3E}">
        <p14:creationId xmlns:p14="http://schemas.microsoft.com/office/powerpoint/2010/main" val="40422398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endParaRPr kumimoji="1" lang="ja-JP" altLang="en-US" dirty="0"/>
          </a:p>
        </p:txBody>
      </p:sp>
      <p:sp>
        <p:nvSpPr>
          <p:cNvPr id="4" name="日付プレースホルダー 3"/>
          <p:cNvSpPr>
            <a:spLocks noGrp="1"/>
          </p:cNvSpPr>
          <p:nvPr>
            <p:ph type="dt" sz="half" idx="10"/>
          </p:nvPr>
        </p:nvSpPr>
        <p:spPr/>
        <p:txBody>
          <a:bodyPr/>
          <a:lstStyle/>
          <a:p>
            <a:fld id="{0C934B03-D96E-4825-AAF1-D27911B6CDF9}" type="datetime1">
              <a:rPr kumimoji="1" lang="ja-JP" altLang="en-US" smtClean="0"/>
              <a:t>2020/9/1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1600"/>
            </a:lvl1pPr>
          </a:lstStyle>
          <a:p>
            <a:fld id="{BF9EC2FA-F862-42BC-B7A3-2C6A8F45C01E}" type="slidenum">
              <a:rPr lang="ja-JP" altLang="en-US" smtClean="0"/>
              <a:pPr/>
              <a:t>‹#›</a:t>
            </a:fld>
            <a:endParaRPr lang="ja-JP" altLang="en-US"/>
          </a:p>
        </p:txBody>
      </p:sp>
    </p:spTree>
    <p:extLst>
      <p:ext uri="{BB962C8B-B14F-4D97-AF65-F5344CB8AC3E}">
        <p14:creationId xmlns:p14="http://schemas.microsoft.com/office/powerpoint/2010/main" val="40576264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024"/>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F836165-15EF-4000-9BCE-E51CCF9FF903}" type="datetime1">
              <a:rPr kumimoji="1" lang="ja-JP" altLang="en-US" smtClean="0"/>
              <a:t>2020/9/1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F9EC2FA-F862-42BC-B7A3-2C6A8F45C01E}" type="slidenum">
              <a:rPr kumimoji="1" lang="ja-JP" altLang="en-US" smtClean="0"/>
              <a:t>‹#›</a:t>
            </a:fld>
            <a:endParaRPr kumimoji="1" lang="ja-JP" altLang="en-US"/>
          </a:p>
        </p:txBody>
      </p:sp>
    </p:spTree>
    <p:extLst>
      <p:ext uri="{BB962C8B-B14F-4D97-AF65-F5344CB8AC3E}">
        <p14:creationId xmlns:p14="http://schemas.microsoft.com/office/powerpoint/2010/main" val="406856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62173676-B1B6-4CE0-A90E-F406803B889E}" type="datetime1">
              <a:rPr lang="ja-JP" altLang="en-US">
                <a:solidFill>
                  <a:prstClr val="black">
                    <a:tint val="75000"/>
                  </a:prstClr>
                </a:solidFill>
              </a:rPr>
              <a:pPr>
                <a:defRPr/>
              </a:pPr>
              <a:t>2020/9/1</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r>
              <a:rPr lang="en-US" altLang="ja-JP">
                <a:solidFill>
                  <a:prstClr val="black">
                    <a:tint val="75000"/>
                  </a:prstClr>
                </a:solidFill>
              </a:rPr>
              <a:t>TERAMEDIA All right reserved</a:t>
            </a: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8F75C3A2-A0F4-4021-B0D0-FE0728705A26}"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053324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A454CBD-87BF-4B1E-819B-47B82BE4889F}" type="datetime1">
              <a:rPr kumimoji="1" lang="ja-JP" altLang="en-US" smtClean="0"/>
              <a:t>2020/9/1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F9EC2FA-F862-42BC-B7A3-2C6A8F45C01E}" type="slidenum">
              <a:rPr kumimoji="1" lang="ja-JP" altLang="en-US" smtClean="0"/>
              <a:t>‹#›</a:t>
            </a:fld>
            <a:endParaRPr kumimoji="1" lang="ja-JP" altLang="en-US"/>
          </a:p>
        </p:txBody>
      </p:sp>
    </p:spTree>
    <p:extLst>
      <p:ext uri="{BB962C8B-B14F-4D97-AF65-F5344CB8AC3E}">
        <p14:creationId xmlns:p14="http://schemas.microsoft.com/office/powerpoint/2010/main" val="28179087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7C7421B-9EB7-4FE2-8601-93B63E7FDD70}" type="datetime1">
              <a:rPr kumimoji="1" lang="ja-JP" altLang="en-US" smtClean="0"/>
              <a:t>2020/9/1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F9EC2FA-F862-42BC-B7A3-2C6A8F45C01E}" type="slidenum">
              <a:rPr kumimoji="1" lang="ja-JP" altLang="en-US" smtClean="0"/>
              <a:t>‹#›</a:t>
            </a:fld>
            <a:endParaRPr kumimoji="1" lang="ja-JP" altLang="en-US"/>
          </a:p>
        </p:txBody>
      </p:sp>
    </p:spTree>
    <p:extLst>
      <p:ext uri="{BB962C8B-B14F-4D97-AF65-F5344CB8AC3E}">
        <p14:creationId xmlns:p14="http://schemas.microsoft.com/office/powerpoint/2010/main" val="11027199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3BC35DF-813A-4481-A223-F8A454B03335}" type="datetime1">
              <a:rPr kumimoji="1" lang="ja-JP" altLang="en-US" smtClean="0"/>
              <a:t>2020/9/1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F9EC2FA-F862-42BC-B7A3-2C6A8F45C01E}" type="slidenum">
              <a:rPr kumimoji="1" lang="ja-JP" altLang="en-US" smtClean="0"/>
              <a:t>‹#›</a:t>
            </a:fld>
            <a:endParaRPr kumimoji="1" lang="ja-JP" altLang="en-US"/>
          </a:p>
        </p:txBody>
      </p:sp>
    </p:spTree>
    <p:extLst>
      <p:ext uri="{BB962C8B-B14F-4D97-AF65-F5344CB8AC3E}">
        <p14:creationId xmlns:p14="http://schemas.microsoft.com/office/powerpoint/2010/main" val="24635900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BA4966B-8874-4CB5-B464-01F9D1A233BF}" type="datetime1">
              <a:rPr kumimoji="1" lang="ja-JP" altLang="en-US" smtClean="0"/>
              <a:t>2020/9/1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F9EC2FA-F862-42BC-B7A3-2C6A8F45C01E}" type="slidenum">
              <a:rPr kumimoji="1" lang="ja-JP" altLang="en-US" smtClean="0"/>
              <a:t>‹#›</a:t>
            </a:fld>
            <a:endParaRPr kumimoji="1" lang="ja-JP" altLang="en-US"/>
          </a:p>
        </p:txBody>
      </p:sp>
    </p:spTree>
    <p:extLst>
      <p:ext uri="{BB962C8B-B14F-4D97-AF65-F5344CB8AC3E}">
        <p14:creationId xmlns:p14="http://schemas.microsoft.com/office/powerpoint/2010/main" val="7988734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17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5E94017-A725-4E2A-B8B6-770CE6B151E7}" type="datetime1">
              <a:rPr kumimoji="1" lang="ja-JP" altLang="en-US" smtClean="0"/>
              <a:t>2020/9/1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F9EC2FA-F862-42BC-B7A3-2C6A8F45C01E}" type="slidenum">
              <a:rPr kumimoji="1" lang="ja-JP" altLang="en-US" smtClean="0"/>
              <a:t>‹#›</a:t>
            </a:fld>
            <a:endParaRPr kumimoji="1" lang="ja-JP" altLang="en-US"/>
          </a:p>
        </p:txBody>
      </p:sp>
    </p:spTree>
    <p:extLst>
      <p:ext uri="{BB962C8B-B14F-4D97-AF65-F5344CB8AC3E}">
        <p14:creationId xmlns:p14="http://schemas.microsoft.com/office/powerpoint/2010/main" val="31045566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E35CE1C-66BD-45F9-BD18-31EC24B8A125}" type="datetime1">
              <a:rPr kumimoji="1" lang="ja-JP" altLang="en-US" smtClean="0"/>
              <a:t>2020/9/1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F9EC2FA-F862-42BC-B7A3-2C6A8F45C01E}" type="slidenum">
              <a:rPr kumimoji="1" lang="ja-JP" altLang="en-US" smtClean="0"/>
              <a:t>‹#›</a:t>
            </a:fld>
            <a:endParaRPr kumimoji="1" lang="ja-JP" altLang="en-US"/>
          </a:p>
        </p:txBody>
      </p:sp>
    </p:spTree>
    <p:extLst>
      <p:ext uri="{BB962C8B-B14F-4D97-AF65-F5344CB8AC3E}">
        <p14:creationId xmlns:p14="http://schemas.microsoft.com/office/powerpoint/2010/main" val="30216170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3CD1A2C-EF13-41D7-99C9-C1054A657456}" type="datetime1">
              <a:rPr kumimoji="1" lang="ja-JP" altLang="en-US" smtClean="0"/>
              <a:t>2020/9/1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F9EC2FA-F862-42BC-B7A3-2C6A8F45C01E}" type="slidenum">
              <a:rPr kumimoji="1" lang="ja-JP" altLang="en-US" smtClean="0"/>
              <a:t>‹#›</a:t>
            </a:fld>
            <a:endParaRPr kumimoji="1" lang="ja-JP" altLang="en-US"/>
          </a:p>
        </p:txBody>
      </p:sp>
    </p:spTree>
    <p:extLst>
      <p:ext uri="{BB962C8B-B14F-4D97-AF65-F5344CB8AC3E}">
        <p14:creationId xmlns:p14="http://schemas.microsoft.com/office/powerpoint/2010/main" val="13180242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762"/>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762"/>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CFBBF09-006F-489A-9C51-87291E9DB84C}" type="datetime1">
              <a:rPr kumimoji="1" lang="ja-JP" altLang="en-US" smtClean="0"/>
              <a:t>2020/9/1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F9EC2FA-F862-42BC-B7A3-2C6A8F45C01E}" type="slidenum">
              <a:rPr kumimoji="1" lang="ja-JP" altLang="en-US" smtClean="0"/>
              <a:t>‹#›</a:t>
            </a:fld>
            <a:endParaRPr kumimoji="1" lang="ja-JP" altLang="en-US"/>
          </a:p>
        </p:txBody>
      </p:sp>
    </p:spTree>
    <p:extLst>
      <p:ext uri="{BB962C8B-B14F-4D97-AF65-F5344CB8AC3E}">
        <p14:creationId xmlns:p14="http://schemas.microsoft.com/office/powerpoint/2010/main" val="20913945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E7B93B4E-078C-453E-B0A2-1E3F0C76EC3A}" type="datetime1">
              <a:rPr lang="ja-JP" altLang="en-US"/>
              <a:pPr>
                <a:defRPr/>
              </a:pPr>
              <a:t>2020/9/1</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r>
              <a:rPr lang="en-US" altLang="ja-JP"/>
              <a:t>TERAMEDIA All right reserved</a:t>
            </a: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8428D1DD-6C0C-40BA-8A9E-A4D73CB27B37}" type="slidenum">
              <a:rPr lang="ja-JP" altLang="en-US"/>
              <a:pPr>
                <a:defRPr/>
              </a:pPr>
              <a:t>‹#›</a:t>
            </a:fld>
            <a:endParaRPr lang="ja-JP" altLang="en-US" dirty="0"/>
          </a:p>
        </p:txBody>
      </p:sp>
    </p:spTree>
    <p:extLst>
      <p:ext uri="{BB962C8B-B14F-4D97-AF65-F5344CB8AC3E}">
        <p14:creationId xmlns:p14="http://schemas.microsoft.com/office/powerpoint/2010/main" val="15898947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600206"/>
            <a:ext cx="82296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324239897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8E687D41-B54B-4442-AE1F-A3F6BA9CA9EF}" type="datetime1">
              <a:rPr lang="ja-JP" altLang="en-US">
                <a:solidFill>
                  <a:prstClr val="black">
                    <a:tint val="75000"/>
                  </a:prstClr>
                </a:solidFill>
              </a:rPr>
              <a:pPr>
                <a:defRPr/>
              </a:pPr>
              <a:t>2020/9/1</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r>
              <a:rPr lang="en-US" altLang="ja-JP">
                <a:solidFill>
                  <a:prstClr val="black">
                    <a:tint val="75000"/>
                  </a:prstClr>
                </a:solidFill>
              </a:rPr>
              <a:t>TERAMEDIA All right reserved</a:t>
            </a: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08DDA1A0-A067-4EE2-B30B-A2D3CB442216}"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6908177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_タイトルのみ">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p:txBody>
          <a:bodyPr/>
          <a:lstStyle>
            <a:lvl1pPr>
              <a:defRPr/>
            </a:lvl1pPr>
          </a:lstStyle>
          <a:p>
            <a:pPr>
              <a:defRPr/>
            </a:pPr>
            <a:endParaRPr lang="en-US" altLang="ja-JP"/>
          </a:p>
        </p:txBody>
      </p:sp>
      <p:sp>
        <p:nvSpPr>
          <p:cNvPr id="3" name="Rectangle 4"/>
          <p:cNvSpPr>
            <a:spLocks noGrp="1" noChangeArrowheads="1"/>
          </p:cNvSpPr>
          <p:nvPr>
            <p:ph type="ftr" sz="quarter" idx="11"/>
          </p:nvPr>
        </p:nvSpPr>
        <p:spPr/>
        <p:txBody>
          <a:bodyPr/>
          <a:lstStyle>
            <a:lvl1pPr>
              <a:defRPr/>
            </a:lvl1pPr>
          </a:lstStyle>
          <a:p>
            <a:pPr>
              <a:defRPr/>
            </a:pPr>
            <a:r>
              <a:rPr lang="ja-JP" altLang="en-US"/>
              <a:t>２０１２　</a:t>
            </a:r>
            <a:r>
              <a:rPr lang="en-US" altLang="ja-JP"/>
              <a:t>ver..1.0</a:t>
            </a:r>
            <a:endParaRPr lang="en-US" altLang="ja-JP">
              <a:solidFill>
                <a:srgbClr val="000000"/>
              </a:solidFill>
            </a:endParaRPr>
          </a:p>
        </p:txBody>
      </p:sp>
    </p:spTree>
    <p:extLst>
      <p:ext uri="{BB962C8B-B14F-4D97-AF65-F5344CB8AC3E}">
        <p14:creationId xmlns:p14="http://schemas.microsoft.com/office/powerpoint/2010/main" val="500765602"/>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600206"/>
            <a:ext cx="82296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p:txBody>
          <a:bodyPr/>
          <a:lstStyle>
            <a:lvl1pPr>
              <a:defRPr/>
            </a:lvl1pPr>
          </a:lstStyle>
          <a:p>
            <a:pPr>
              <a:defRPr/>
            </a:pPr>
            <a:endParaRPr lang="en-US" altLang="ja-JP">
              <a:solidFill>
                <a:prstClr val="black">
                  <a:tint val="75000"/>
                </a:prstClr>
              </a:solidFill>
            </a:endParaRPr>
          </a:p>
        </p:txBody>
      </p:sp>
    </p:spTree>
    <p:extLst>
      <p:ext uri="{BB962C8B-B14F-4D97-AF65-F5344CB8AC3E}">
        <p14:creationId xmlns:p14="http://schemas.microsoft.com/office/powerpoint/2010/main" val="1862065536"/>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3_タイトルのみ">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3" name="Rectangle 4"/>
          <p:cNvSpPr>
            <a:spLocks noGrp="1" noChangeArrowheads="1"/>
          </p:cNvSpPr>
          <p:nvPr>
            <p:ph type="ftr" sz="quarter" idx="11"/>
          </p:nvPr>
        </p:nvSpPr>
        <p:spPr/>
        <p:txBody>
          <a:bodyPr/>
          <a:lstStyle>
            <a:lvl1pPr>
              <a:defRPr/>
            </a:lvl1pPr>
          </a:lstStyle>
          <a:p>
            <a:pPr>
              <a:defRPr/>
            </a:pPr>
            <a:r>
              <a:rPr lang="ja-JP" altLang="en-US">
                <a:solidFill>
                  <a:prstClr val="black">
                    <a:tint val="75000"/>
                  </a:prstClr>
                </a:solidFill>
              </a:rPr>
              <a:t>２０１２　</a:t>
            </a:r>
            <a:r>
              <a:rPr lang="en-US" altLang="ja-JP">
                <a:solidFill>
                  <a:prstClr val="black">
                    <a:tint val="75000"/>
                  </a:prstClr>
                </a:solidFill>
              </a:rPr>
              <a:t>ver..1.0</a:t>
            </a:r>
            <a:endParaRPr lang="en-US" altLang="ja-JP">
              <a:solidFill>
                <a:srgbClr val="000000"/>
              </a:solidFill>
            </a:endParaRPr>
          </a:p>
        </p:txBody>
      </p:sp>
    </p:spTree>
    <p:extLst>
      <p:ext uri="{BB962C8B-B14F-4D97-AF65-F5344CB8AC3E}">
        <p14:creationId xmlns:p14="http://schemas.microsoft.com/office/powerpoint/2010/main" val="2903505383"/>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539"/>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006E80C-F29A-9340-85F2-E06306A15F62}" type="datetimeFigureOut">
              <a:rPr kumimoji="1" lang="ja-JP" altLang="en-US" smtClean="0"/>
              <a:t>2020/9/1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3E8A37-D456-8F4A-AD2C-E8727401DFD8}" type="slidenum">
              <a:rPr kumimoji="1" lang="ja-JP" altLang="en-US" smtClean="0"/>
              <a:t>‹#›</a:t>
            </a:fld>
            <a:endParaRPr kumimoji="1" lang="ja-JP" altLang="en-US"/>
          </a:p>
        </p:txBody>
      </p:sp>
    </p:spTree>
    <p:extLst>
      <p:ext uri="{BB962C8B-B14F-4D97-AF65-F5344CB8AC3E}">
        <p14:creationId xmlns:p14="http://schemas.microsoft.com/office/powerpoint/2010/main" val="33445554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06E80C-F29A-9340-85F2-E06306A15F62}" type="datetimeFigureOut">
              <a:rPr kumimoji="1" lang="ja-JP" altLang="en-US" smtClean="0"/>
              <a:t>2020/9/1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3E8A37-D456-8F4A-AD2C-E8727401DFD8}" type="slidenum">
              <a:rPr kumimoji="1" lang="ja-JP" altLang="en-US" smtClean="0"/>
              <a:t>‹#›</a:t>
            </a:fld>
            <a:endParaRPr kumimoji="1" lang="ja-JP" altLang="en-US"/>
          </a:p>
        </p:txBody>
      </p:sp>
    </p:spTree>
    <p:extLst>
      <p:ext uri="{BB962C8B-B14F-4D97-AF65-F5344CB8AC3E}">
        <p14:creationId xmlns:p14="http://schemas.microsoft.com/office/powerpoint/2010/main" val="16180011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1"/>
            <a:ext cx="7886700" cy="2852737"/>
          </a:xfrm>
        </p:spPr>
        <p:txBody>
          <a:bodyPr anchor="b"/>
          <a:lstStyle>
            <a:lvl1pPr>
              <a:defRPr sz="5539"/>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9" y="4589466"/>
            <a:ext cx="7886700" cy="1500187"/>
          </a:xfrm>
        </p:spPr>
        <p:txBody>
          <a:bodyPr/>
          <a:lstStyle>
            <a:lvl1pPr marL="0" indent="0">
              <a:buNone/>
              <a:defRPr sz="2215">
                <a:solidFill>
                  <a:schemeClr val="tx1"/>
                </a:solidFill>
              </a:defRPr>
            </a:lvl1pPr>
            <a:lvl2pPr marL="422041" indent="0">
              <a:buNone/>
              <a:defRPr sz="1846">
                <a:solidFill>
                  <a:schemeClr val="tx1">
                    <a:tint val="75000"/>
                  </a:schemeClr>
                </a:solidFill>
              </a:defRPr>
            </a:lvl2pPr>
            <a:lvl3pPr marL="844083" indent="0">
              <a:buNone/>
              <a:defRPr sz="1662">
                <a:solidFill>
                  <a:schemeClr val="tx1">
                    <a:tint val="75000"/>
                  </a:schemeClr>
                </a:solidFill>
              </a:defRPr>
            </a:lvl3pPr>
            <a:lvl4pPr marL="1266124" indent="0">
              <a:buNone/>
              <a:defRPr sz="1477">
                <a:solidFill>
                  <a:schemeClr val="tx1">
                    <a:tint val="75000"/>
                  </a:schemeClr>
                </a:solidFill>
              </a:defRPr>
            </a:lvl4pPr>
            <a:lvl5pPr marL="1688165" indent="0">
              <a:buNone/>
              <a:defRPr sz="1477">
                <a:solidFill>
                  <a:schemeClr val="tx1">
                    <a:tint val="75000"/>
                  </a:schemeClr>
                </a:solidFill>
              </a:defRPr>
            </a:lvl5pPr>
            <a:lvl6pPr marL="2110207" indent="0">
              <a:buNone/>
              <a:defRPr sz="1477">
                <a:solidFill>
                  <a:schemeClr val="tx1">
                    <a:tint val="75000"/>
                  </a:schemeClr>
                </a:solidFill>
              </a:defRPr>
            </a:lvl6pPr>
            <a:lvl7pPr marL="2532248" indent="0">
              <a:buNone/>
              <a:defRPr sz="1477">
                <a:solidFill>
                  <a:schemeClr val="tx1">
                    <a:tint val="75000"/>
                  </a:schemeClr>
                </a:solidFill>
              </a:defRPr>
            </a:lvl7pPr>
            <a:lvl8pPr marL="2954289" indent="0">
              <a:buNone/>
              <a:defRPr sz="1477">
                <a:solidFill>
                  <a:schemeClr val="tx1">
                    <a:tint val="75000"/>
                  </a:schemeClr>
                </a:solidFill>
              </a:defRPr>
            </a:lvl8pPr>
            <a:lvl9pPr marL="3376331" indent="0">
              <a:buNone/>
              <a:defRPr sz="1477">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06E80C-F29A-9340-85F2-E06306A15F62}" type="datetimeFigureOut">
              <a:rPr kumimoji="1" lang="ja-JP" altLang="en-US" smtClean="0"/>
              <a:t>2020/9/1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3E8A37-D456-8F4A-AD2C-E8727401DFD8}" type="slidenum">
              <a:rPr kumimoji="1" lang="ja-JP" altLang="en-US" smtClean="0"/>
              <a:t>‹#›</a:t>
            </a:fld>
            <a:endParaRPr kumimoji="1" lang="ja-JP" altLang="en-US"/>
          </a:p>
        </p:txBody>
      </p:sp>
    </p:spTree>
    <p:extLst>
      <p:ext uri="{BB962C8B-B14F-4D97-AF65-F5344CB8AC3E}">
        <p14:creationId xmlns:p14="http://schemas.microsoft.com/office/powerpoint/2010/main" val="633766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006E80C-F29A-9340-85F2-E06306A15F62}" type="datetimeFigureOut">
              <a:rPr kumimoji="1" lang="ja-JP" altLang="en-US" smtClean="0"/>
              <a:t>2020/9/1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3E8A37-D456-8F4A-AD2C-E8727401DFD8}" type="slidenum">
              <a:rPr kumimoji="1" lang="ja-JP" altLang="en-US" smtClean="0"/>
              <a:t>‹#›</a:t>
            </a:fld>
            <a:endParaRPr kumimoji="1" lang="ja-JP" altLang="en-US"/>
          </a:p>
        </p:txBody>
      </p:sp>
    </p:spTree>
    <p:extLst>
      <p:ext uri="{BB962C8B-B14F-4D97-AF65-F5344CB8AC3E}">
        <p14:creationId xmlns:p14="http://schemas.microsoft.com/office/powerpoint/2010/main" val="37604095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8"/>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006E80C-F29A-9340-85F2-E06306A15F62}" type="datetimeFigureOut">
              <a:rPr kumimoji="1" lang="ja-JP" altLang="en-US" smtClean="0"/>
              <a:t>2020/9/1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43E8A37-D456-8F4A-AD2C-E8727401DFD8}" type="slidenum">
              <a:rPr kumimoji="1" lang="ja-JP" altLang="en-US" smtClean="0"/>
              <a:t>‹#›</a:t>
            </a:fld>
            <a:endParaRPr kumimoji="1" lang="ja-JP" altLang="en-US"/>
          </a:p>
        </p:txBody>
      </p:sp>
    </p:spTree>
    <p:extLst>
      <p:ext uri="{BB962C8B-B14F-4D97-AF65-F5344CB8AC3E}">
        <p14:creationId xmlns:p14="http://schemas.microsoft.com/office/powerpoint/2010/main" val="11568956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006E80C-F29A-9340-85F2-E06306A15F62}" type="datetimeFigureOut">
              <a:rPr kumimoji="1" lang="ja-JP" altLang="en-US" smtClean="0"/>
              <a:t>2020/9/1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43E8A37-D456-8F4A-AD2C-E8727401DFD8}" type="slidenum">
              <a:rPr kumimoji="1" lang="ja-JP" altLang="en-US" smtClean="0"/>
              <a:t>‹#›</a:t>
            </a:fld>
            <a:endParaRPr kumimoji="1" lang="ja-JP" altLang="en-US"/>
          </a:p>
        </p:txBody>
      </p:sp>
    </p:spTree>
    <p:extLst>
      <p:ext uri="{BB962C8B-B14F-4D97-AF65-F5344CB8AC3E}">
        <p14:creationId xmlns:p14="http://schemas.microsoft.com/office/powerpoint/2010/main" val="30950949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06E80C-F29A-9340-85F2-E06306A15F62}" type="datetimeFigureOut">
              <a:rPr kumimoji="1" lang="ja-JP" altLang="en-US" smtClean="0"/>
              <a:t>2020/9/1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43E8A37-D456-8F4A-AD2C-E8727401DFD8}" type="slidenum">
              <a:rPr kumimoji="1" lang="ja-JP" altLang="en-US" smtClean="0"/>
              <a:t>‹#›</a:t>
            </a:fld>
            <a:endParaRPr kumimoji="1" lang="ja-JP" altLang="en-US"/>
          </a:p>
        </p:txBody>
      </p:sp>
    </p:spTree>
    <p:extLst>
      <p:ext uri="{BB962C8B-B14F-4D97-AF65-F5344CB8AC3E}">
        <p14:creationId xmlns:p14="http://schemas.microsoft.com/office/powerpoint/2010/main" val="3501594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1"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FBD04AE0-2BB1-4E85-8BD5-9D6356CFFA92}" type="datetime1">
              <a:rPr lang="ja-JP" altLang="en-US">
                <a:solidFill>
                  <a:prstClr val="black">
                    <a:tint val="75000"/>
                  </a:prstClr>
                </a:solidFill>
              </a:rPr>
              <a:pPr>
                <a:defRPr/>
              </a:pPr>
              <a:t>2020/9/1</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r>
              <a:rPr lang="en-US" altLang="ja-JP">
                <a:solidFill>
                  <a:prstClr val="black">
                    <a:tint val="75000"/>
                  </a:prstClr>
                </a:solidFill>
              </a:rPr>
              <a:t>TERAMEDIA All right reserved</a:t>
            </a: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29F2FB62-09F2-470B-9B69-1FF774824593}"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4207443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954"/>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8"/>
            <a:ext cx="4629150" cy="4873625"/>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006E80C-F29A-9340-85F2-E06306A15F62}" type="datetimeFigureOut">
              <a:rPr kumimoji="1" lang="ja-JP" altLang="en-US" smtClean="0"/>
              <a:t>2020/9/1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3E8A37-D456-8F4A-AD2C-E8727401DFD8}" type="slidenum">
              <a:rPr kumimoji="1" lang="ja-JP" altLang="en-US" smtClean="0"/>
              <a:t>‹#›</a:t>
            </a:fld>
            <a:endParaRPr kumimoji="1" lang="ja-JP" altLang="en-US"/>
          </a:p>
        </p:txBody>
      </p:sp>
    </p:spTree>
    <p:extLst>
      <p:ext uri="{BB962C8B-B14F-4D97-AF65-F5344CB8AC3E}">
        <p14:creationId xmlns:p14="http://schemas.microsoft.com/office/powerpoint/2010/main" val="4142926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954"/>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006E80C-F29A-9340-85F2-E06306A15F62}" type="datetimeFigureOut">
              <a:rPr kumimoji="1" lang="ja-JP" altLang="en-US" smtClean="0"/>
              <a:t>2020/9/1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3E8A37-D456-8F4A-AD2C-E8727401DFD8}" type="slidenum">
              <a:rPr kumimoji="1" lang="ja-JP" altLang="en-US" smtClean="0"/>
              <a:t>‹#›</a:t>
            </a:fld>
            <a:endParaRPr kumimoji="1" lang="ja-JP" altLang="en-US"/>
          </a:p>
        </p:txBody>
      </p:sp>
    </p:spTree>
    <p:extLst>
      <p:ext uri="{BB962C8B-B14F-4D97-AF65-F5344CB8AC3E}">
        <p14:creationId xmlns:p14="http://schemas.microsoft.com/office/powerpoint/2010/main" val="37565696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06E80C-F29A-9340-85F2-E06306A15F62}" type="datetimeFigureOut">
              <a:rPr kumimoji="1" lang="ja-JP" altLang="en-US" smtClean="0"/>
              <a:t>2020/9/1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3E8A37-D456-8F4A-AD2C-E8727401DFD8}" type="slidenum">
              <a:rPr kumimoji="1" lang="ja-JP" altLang="en-US" smtClean="0"/>
              <a:t>‹#›</a:t>
            </a:fld>
            <a:endParaRPr kumimoji="1" lang="ja-JP" altLang="en-US"/>
          </a:p>
        </p:txBody>
      </p:sp>
    </p:spTree>
    <p:extLst>
      <p:ext uri="{BB962C8B-B14F-4D97-AF65-F5344CB8AC3E}">
        <p14:creationId xmlns:p14="http://schemas.microsoft.com/office/powerpoint/2010/main" val="13924896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06E80C-F29A-9340-85F2-E06306A15F62}" type="datetimeFigureOut">
              <a:rPr kumimoji="1" lang="ja-JP" altLang="en-US" smtClean="0"/>
              <a:t>2020/9/1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3E8A37-D456-8F4A-AD2C-E8727401DFD8}" type="slidenum">
              <a:rPr kumimoji="1" lang="ja-JP" altLang="en-US" smtClean="0"/>
              <a:t>‹#›</a:t>
            </a:fld>
            <a:endParaRPr kumimoji="1" lang="ja-JP" altLang="en-US"/>
          </a:p>
        </p:txBody>
      </p:sp>
    </p:spTree>
    <p:extLst>
      <p:ext uri="{BB962C8B-B14F-4D97-AF65-F5344CB8AC3E}">
        <p14:creationId xmlns:p14="http://schemas.microsoft.com/office/powerpoint/2010/main" val="2832108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68C5B574-8E6D-497E-9489-2B3754D9B8E7}" type="datetime1">
              <a:rPr lang="ja-JP" altLang="en-US">
                <a:solidFill>
                  <a:prstClr val="black">
                    <a:tint val="75000"/>
                  </a:prstClr>
                </a:solidFill>
              </a:rPr>
              <a:pPr>
                <a:defRPr/>
              </a:pPr>
              <a:t>2020/9/1</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r>
              <a:rPr lang="en-US" altLang="ja-JP">
                <a:solidFill>
                  <a:prstClr val="black">
                    <a:tint val="75000"/>
                  </a:prstClr>
                </a:solidFill>
              </a:rPr>
              <a:t>TERAMEDIA All right reserved</a:t>
            </a: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90E4C91B-DD31-4266-9CE4-E96F1D69BAE5}"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65041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theme" Target="../theme/theme6.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195263"/>
            <a:ext cx="822960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317627"/>
            <a:ext cx="8229600"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66"/>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E9473F28-8DC1-44C4-93FD-F490EF9DA1DD}" type="datetime1">
              <a:rPr lang="ja-JP" altLang="en-US">
                <a:solidFill>
                  <a:prstClr val="black">
                    <a:tint val="75000"/>
                  </a:prstClr>
                </a:solidFill>
              </a:rPr>
              <a:pPr>
                <a:defRPr/>
              </a:pPr>
              <a:t>2020/9/1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638925"/>
            <a:ext cx="2895600" cy="222250"/>
          </a:xfrm>
          <a:prstGeom prst="rect">
            <a:avLst/>
          </a:prstGeom>
        </p:spPr>
        <p:txBody>
          <a:bodyPr vert="horz" lIns="91440" tIns="45720" rIns="91440" bIns="45720" rtlCol="0" anchor="ctr"/>
          <a:lstStyle>
            <a:lvl1pPr algn="ctr" fontAlgn="auto">
              <a:spcBef>
                <a:spcPts val="0"/>
              </a:spcBef>
              <a:spcAft>
                <a:spcPts val="0"/>
              </a:spcAft>
              <a:defRPr sz="1000">
                <a:solidFill>
                  <a:schemeClr val="tx1">
                    <a:tint val="75000"/>
                  </a:schemeClr>
                </a:solidFill>
                <a:latin typeface="+mn-lt"/>
                <a:ea typeface="+mn-ea"/>
              </a:defRPr>
            </a:lvl1pPr>
          </a:lstStyle>
          <a:p>
            <a:pPr>
              <a:defRPr/>
            </a:pPr>
            <a:r>
              <a:rPr lang="en-US" altLang="ja-JP">
                <a:solidFill>
                  <a:prstClr val="black">
                    <a:tint val="75000"/>
                  </a:prstClr>
                </a:solidFill>
              </a:rPr>
              <a:t>TERAMEDIA All right reserved</a:t>
            </a: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570679"/>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HGP創英角ｺﾞｼｯｸUB" pitchFamily="50" charset="-128"/>
                <a:ea typeface="HGP創英角ｺﾞｼｯｸUB" pitchFamily="50" charset="-128"/>
              </a:defRPr>
            </a:lvl1pPr>
          </a:lstStyle>
          <a:p>
            <a:pPr>
              <a:defRPr/>
            </a:pPr>
            <a:fld id="{080BC7E3-EF4A-44A6-8863-F1625040F773}"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238524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rtl="0" eaLnBrk="0" fontAlgn="base" hangingPunct="0">
        <a:spcBef>
          <a:spcPct val="0"/>
        </a:spcBef>
        <a:spcAft>
          <a:spcPct val="0"/>
        </a:spcAft>
        <a:defRPr kumimoji="1" sz="4800" kern="1200">
          <a:solidFill>
            <a:schemeClr val="tx1"/>
          </a:solidFill>
          <a:latin typeface="HGP創英角ｺﾞｼｯｸUB" pitchFamily="50" charset="-128"/>
          <a:ea typeface="HGP創英角ｺﾞｼｯｸUB" pitchFamily="50" charset="-128"/>
          <a:cs typeface="+mj-cs"/>
        </a:defRPr>
      </a:lvl1pPr>
      <a:lvl2pPr algn="ctr" rtl="0" eaLnBrk="0" fontAlgn="base" hangingPunct="0">
        <a:spcBef>
          <a:spcPct val="0"/>
        </a:spcBef>
        <a:spcAft>
          <a:spcPct val="0"/>
        </a:spcAft>
        <a:defRPr kumimoji="1" sz="4800">
          <a:solidFill>
            <a:schemeClr val="tx1"/>
          </a:solidFill>
          <a:latin typeface="HGP創英角ｺﾞｼｯｸUB" pitchFamily="50" charset="-128"/>
          <a:ea typeface="HGP創英角ｺﾞｼｯｸUB" pitchFamily="50" charset="-128"/>
        </a:defRPr>
      </a:lvl2pPr>
      <a:lvl3pPr algn="ctr" rtl="0" eaLnBrk="0" fontAlgn="base" hangingPunct="0">
        <a:spcBef>
          <a:spcPct val="0"/>
        </a:spcBef>
        <a:spcAft>
          <a:spcPct val="0"/>
        </a:spcAft>
        <a:defRPr kumimoji="1" sz="4800">
          <a:solidFill>
            <a:schemeClr val="tx1"/>
          </a:solidFill>
          <a:latin typeface="HGP創英角ｺﾞｼｯｸUB" pitchFamily="50" charset="-128"/>
          <a:ea typeface="HGP創英角ｺﾞｼｯｸUB" pitchFamily="50" charset="-128"/>
        </a:defRPr>
      </a:lvl3pPr>
      <a:lvl4pPr algn="ctr" rtl="0" eaLnBrk="0" fontAlgn="base" hangingPunct="0">
        <a:spcBef>
          <a:spcPct val="0"/>
        </a:spcBef>
        <a:spcAft>
          <a:spcPct val="0"/>
        </a:spcAft>
        <a:defRPr kumimoji="1" sz="4800">
          <a:solidFill>
            <a:schemeClr val="tx1"/>
          </a:solidFill>
          <a:latin typeface="HGP創英角ｺﾞｼｯｸUB" pitchFamily="50" charset="-128"/>
          <a:ea typeface="HGP創英角ｺﾞｼｯｸUB" pitchFamily="50" charset="-128"/>
        </a:defRPr>
      </a:lvl4pPr>
      <a:lvl5pPr algn="ctr" rtl="0" eaLnBrk="0" fontAlgn="base" hangingPunct="0">
        <a:spcBef>
          <a:spcPct val="0"/>
        </a:spcBef>
        <a:spcAft>
          <a:spcPct val="0"/>
        </a:spcAft>
        <a:defRPr kumimoji="1" sz="4800">
          <a:solidFill>
            <a:schemeClr val="tx1"/>
          </a:solidFill>
          <a:latin typeface="HGP創英角ｺﾞｼｯｸUB" pitchFamily="50" charset="-128"/>
          <a:ea typeface="HGP創英角ｺﾞｼｯｸUB" pitchFamily="50" charset="-128"/>
        </a:defRPr>
      </a:lvl5pPr>
      <a:lvl6pPr marL="457200" algn="ctr" rtl="0" fontAlgn="base">
        <a:spcBef>
          <a:spcPct val="0"/>
        </a:spcBef>
        <a:spcAft>
          <a:spcPct val="0"/>
        </a:spcAft>
        <a:defRPr kumimoji="1" sz="4800">
          <a:solidFill>
            <a:schemeClr val="tx1"/>
          </a:solidFill>
          <a:latin typeface="HGP創英角ｺﾞｼｯｸUB" pitchFamily="50" charset="-128"/>
          <a:ea typeface="HGP創英角ｺﾞｼｯｸUB" pitchFamily="50" charset="-128"/>
        </a:defRPr>
      </a:lvl6pPr>
      <a:lvl7pPr marL="914400" algn="ctr" rtl="0" fontAlgn="base">
        <a:spcBef>
          <a:spcPct val="0"/>
        </a:spcBef>
        <a:spcAft>
          <a:spcPct val="0"/>
        </a:spcAft>
        <a:defRPr kumimoji="1" sz="4800">
          <a:solidFill>
            <a:schemeClr val="tx1"/>
          </a:solidFill>
          <a:latin typeface="HGP創英角ｺﾞｼｯｸUB" pitchFamily="50" charset="-128"/>
          <a:ea typeface="HGP創英角ｺﾞｼｯｸUB" pitchFamily="50" charset="-128"/>
        </a:defRPr>
      </a:lvl7pPr>
      <a:lvl8pPr marL="1371600" algn="ctr" rtl="0" fontAlgn="base">
        <a:spcBef>
          <a:spcPct val="0"/>
        </a:spcBef>
        <a:spcAft>
          <a:spcPct val="0"/>
        </a:spcAft>
        <a:defRPr kumimoji="1" sz="4800">
          <a:solidFill>
            <a:schemeClr val="tx1"/>
          </a:solidFill>
          <a:latin typeface="HGP創英角ｺﾞｼｯｸUB" pitchFamily="50" charset="-128"/>
          <a:ea typeface="HGP創英角ｺﾞｼｯｸUB" pitchFamily="50" charset="-128"/>
        </a:defRPr>
      </a:lvl8pPr>
      <a:lvl9pPr marL="1828800" algn="ctr" rtl="0" fontAlgn="base">
        <a:spcBef>
          <a:spcPct val="0"/>
        </a:spcBef>
        <a:spcAft>
          <a:spcPct val="0"/>
        </a:spcAft>
        <a:defRPr kumimoji="1" sz="4800">
          <a:solidFill>
            <a:schemeClr val="tx1"/>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Font typeface="Arial" charset="0"/>
        <a:buChar char="•"/>
        <a:defRPr kumimoji="1" sz="4000" kern="1200">
          <a:solidFill>
            <a:schemeClr val="tx1"/>
          </a:solidFill>
          <a:latin typeface="HGP創英角ｺﾞｼｯｸUB" pitchFamily="50" charset="-128"/>
          <a:ea typeface="HGP創英角ｺﾞｼｯｸUB" pitchFamily="50" charset="-128"/>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HGP創英角ｺﾞｼｯｸUB" pitchFamily="50" charset="-128"/>
          <a:ea typeface="HGP創英角ｺﾞｼｯｸUB" pitchFamily="50" charset="-128"/>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HGP創英角ｺﾞｼｯｸUB" pitchFamily="50" charset="-128"/>
          <a:ea typeface="HGP創英角ｺﾞｼｯｸUB" pitchFamily="50" charset="-128"/>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HGP創英角ｺﾞｼｯｸUB" pitchFamily="50" charset="-128"/>
          <a:ea typeface="HGP創英角ｺﾞｼｯｸUB" pitchFamily="50" charset="-128"/>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HGP創英角ｺﾞｼｯｸUB" pitchFamily="50" charset="-128"/>
          <a:ea typeface="HGP創英角ｺﾞｼｯｸUB"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タイトル プレースホルダー 1"/>
          <p:cNvSpPr>
            <a:spLocks noGrp="1"/>
          </p:cNvSpPr>
          <p:nvPr>
            <p:ph type="title"/>
          </p:nvPr>
        </p:nvSpPr>
        <p:spPr bwMode="auto">
          <a:xfrm>
            <a:off x="457200" y="188913"/>
            <a:ext cx="82296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5123" name="テキスト プレースホルダー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570679"/>
            <a:ext cx="2133600" cy="365125"/>
          </a:xfrm>
          <a:prstGeom prst="rect">
            <a:avLst/>
          </a:prstGeom>
        </p:spPr>
        <p:txBody>
          <a:bodyPr vert="horz" lIns="91440" tIns="45720" rIns="91440" bIns="45720" rtlCol="0" anchor="ctr"/>
          <a:lstStyle>
            <a:lvl1pPr algn="l">
              <a:defRPr sz="1200">
                <a:solidFill>
                  <a:prstClr val="black">
                    <a:tint val="75000"/>
                  </a:prstClr>
                </a:solidFill>
                <a:latin typeface="Arial" charset="0"/>
                <a:ea typeface="ＭＳ Ｐゴシック" pitchFamily="50" charset="-128"/>
              </a:defRPr>
            </a:lvl1pPr>
          </a:lstStyle>
          <a:p>
            <a:pPr fontAlgn="base">
              <a:spcBef>
                <a:spcPct val="0"/>
              </a:spcBef>
              <a:spcAft>
                <a:spcPct val="0"/>
              </a:spcAft>
              <a:defRPr/>
            </a:pPr>
            <a:fld id="{7F9DF241-5CA7-41F8-B7B0-E8FDBAA2285C}" type="datetimeFigureOut">
              <a:rPr lang="ja-JP" altLang="en-US"/>
              <a:pPr fontAlgn="base">
                <a:spcBef>
                  <a:spcPct val="0"/>
                </a:spcBef>
                <a:spcAft>
                  <a:spcPct val="0"/>
                </a:spcAft>
                <a:defRPr/>
              </a:pPr>
              <a:t>2020/9/1</a:t>
            </a:fld>
            <a:endParaRPr lang="ja-JP" altLang="en-US"/>
          </a:p>
        </p:txBody>
      </p:sp>
      <p:sp>
        <p:nvSpPr>
          <p:cNvPr id="5" name="フッター プレースホルダー 4"/>
          <p:cNvSpPr>
            <a:spLocks noGrp="1"/>
          </p:cNvSpPr>
          <p:nvPr>
            <p:ph type="ftr" sz="quarter" idx="3"/>
          </p:nvPr>
        </p:nvSpPr>
        <p:spPr>
          <a:xfrm>
            <a:off x="3124200" y="6561154"/>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ea typeface="ＭＳ Ｐゴシック" pitchFamily="50" charset="-128"/>
              </a:defRPr>
            </a:lvl1pPr>
          </a:lstStyle>
          <a:p>
            <a:pPr fontAlgn="base">
              <a:spcBef>
                <a:spcPct val="0"/>
              </a:spcBef>
              <a:spcAft>
                <a:spcPct val="0"/>
              </a:spcAft>
              <a:defRPr/>
            </a:pPr>
            <a:r>
              <a:rPr lang="en-US" altLang="ja-JP"/>
              <a:t>Live Trainer Method</a:t>
            </a:r>
            <a:endParaRPr lang="ja-JP" altLang="en-US"/>
          </a:p>
        </p:txBody>
      </p:sp>
      <p:sp>
        <p:nvSpPr>
          <p:cNvPr id="6" name="スライド番号プレースホルダー 5"/>
          <p:cNvSpPr>
            <a:spLocks noGrp="1"/>
          </p:cNvSpPr>
          <p:nvPr>
            <p:ph type="sldNum" sz="quarter" idx="4"/>
          </p:nvPr>
        </p:nvSpPr>
        <p:spPr>
          <a:xfrm>
            <a:off x="6553200" y="6570679"/>
            <a:ext cx="2133600" cy="365125"/>
          </a:xfrm>
          <a:prstGeom prst="rect">
            <a:avLst/>
          </a:prstGeom>
        </p:spPr>
        <p:txBody>
          <a:bodyPr vert="horz" lIns="91440" tIns="45720" rIns="91440" bIns="45720" rtlCol="0" anchor="ctr"/>
          <a:lstStyle>
            <a:lvl1pPr algn="r">
              <a:defRPr sz="1200">
                <a:solidFill>
                  <a:prstClr val="black">
                    <a:tint val="75000"/>
                  </a:prstClr>
                </a:solidFill>
                <a:latin typeface="Arial" charset="0"/>
                <a:ea typeface="ＭＳ Ｐゴシック" pitchFamily="50" charset="-128"/>
              </a:defRPr>
            </a:lvl1pPr>
          </a:lstStyle>
          <a:p>
            <a:pPr fontAlgn="base">
              <a:spcBef>
                <a:spcPct val="0"/>
              </a:spcBef>
              <a:spcAft>
                <a:spcPct val="0"/>
              </a:spcAft>
              <a:defRPr/>
            </a:pPr>
            <a:fld id="{C7FC780F-7A0C-470F-B30F-A381C355F10F}" type="slidenum">
              <a:rPr lang="ja-JP" altLang="en-US"/>
              <a:pPr fontAlgn="base">
                <a:spcBef>
                  <a:spcPct val="0"/>
                </a:spcBef>
                <a:spcAft>
                  <a:spcPct val="0"/>
                </a:spcAft>
                <a:defRPr/>
              </a:pPr>
              <a:t>‹#›</a:t>
            </a:fld>
            <a:endParaRPr lang="ja-JP" altLang="en-US"/>
          </a:p>
        </p:txBody>
      </p:sp>
    </p:spTree>
    <p:extLst>
      <p:ext uri="{BB962C8B-B14F-4D97-AF65-F5344CB8AC3E}">
        <p14:creationId xmlns:p14="http://schemas.microsoft.com/office/powerpoint/2010/main" val="253835593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kumimoji="1" sz="4400" kern="1200">
          <a:solidFill>
            <a:schemeClr val="tx1"/>
          </a:solidFill>
          <a:latin typeface="HGP創英角ｺﾞｼｯｸUB" panose="020B0900000000000000" pitchFamily="50" charset="-128"/>
          <a:ea typeface="HGP創英角ｺﾞｼｯｸUB" panose="020B0900000000000000" pitchFamily="50" charset="-128"/>
          <a:cs typeface="+mj-cs"/>
        </a:defRPr>
      </a:lvl1pPr>
      <a:lvl2pPr algn="ctr" rtl="0" eaLnBrk="0" fontAlgn="base" hangingPunct="0">
        <a:spcBef>
          <a:spcPct val="0"/>
        </a:spcBef>
        <a:spcAft>
          <a:spcPct val="0"/>
        </a:spcAft>
        <a:defRPr kumimoji="1" sz="4400">
          <a:solidFill>
            <a:schemeClr val="tx1"/>
          </a:solidFill>
          <a:latin typeface="HGP創英角ｺﾞｼｯｸUB" pitchFamily="50" charset="-128"/>
          <a:ea typeface="HGP創英角ｺﾞｼｯｸUB" pitchFamily="50" charset="-128"/>
        </a:defRPr>
      </a:lvl2pPr>
      <a:lvl3pPr algn="ctr" rtl="0" eaLnBrk="0" fontAlgn="base" hangingPunct="0">
        <a:spcBef>
          <a:spcPct val="0"/>
        </a:spcBef>
        <a:spcAft>
          <a:spcPct val="0"/>
        </a:spcAft>
        <a:defRPr kumimoji="1" sz="4400">
          <a:solidFill>
            <a:schemeClr val="tx1"/>
          </a:solidFill>
          <a:latin typeface="HGP創英角ｺﾞｼｯｸUB" pitchFamily="50" charset="-128"/>
          <a:ea typeface="HGP創英角ｺﾞｼｯｸUB" pitchFamily="50" charset="-128"/>
        </a:defRPr>
      </a:lvl3pPr>
      <a:lvl4pPr algn="ctr" rtl="0" eaLnBrk="0" fontAlgn="base" hangingPunct="0">
        <a:spcBef>
          <a:spcPct val="0"/>
        </a:spcBef>
        <a:spcAft>
          <a:spcPct val="0"/>
        </a:spcAft>
        <a:defRPr kumimoji="1" sz="4400">
          <a:solidFill>
            <a:schemeClr val="tx1"/>
          </a:solidFill>
          <a:latin typeface="HGP創英角ｺﾞｼｯｸUB" pitchFamily="50" charset="-128"/>
          <a:ea typeface="HGP創英角ｺﾞｼｯｸUB" pitchFamily="50" charset="-128"/>
        </a:defRPr>
      </a:lvl4pPr>
      <a:lvl5pPr algn="ctr" rtl="0" eaLnBrk="0" fontAlgn="base" hangingPunct="0">
        <a:spcBef>
          <a:spcPct val="0"/>
        </a:spcBef>
        <a:spcAft>
          <a:spcPct val="0"/>
        </a:spcAft>
        <a:defRPr kumimoji="1" sz="4400">
          <a:solidFill>
            <a:schemeClr val="tx1"/>
          </a:solidFill>
          <a:latin typeface="HGP創英角ｺﾞｼｯｸUB" pitchFamily="50" charset="-128"/>
          <a:ea typeface="HGP創英角ｺﾞｼｯｸUB" pitchFamily="50" charset="-128"/>
        </a:defRPr>
      </a:lvl5pPr>
      <a:lvl6pPr marL="457200" algn="ctr" rtl="0" fontAlgn="base">
        <a:spcBef>
          <a:spcPct val="0"/>
        </a:spcBef>
        <a:spcAft>
          <a:spcPct val="0"/>
        </a:spcAft>
        <a:defRPr kumimoji="1" sz="4400">
          <a:solidFill>
            <a:schemeClr val="tx1"/>
          </a:solidFill>
          <a:latin typeface="HGP創英角ｺﾞｼｯｸUB" pitchFamily="50" charset="-128"/>
          <a:ea typeface="HGP創英角ｺﾞｼｯｸUB" pitchFamily="50" charset="-128"/>
        </a:defRPr>
      </a:lvl6pPr>
      <a:lvl7pPr marL="914400" algn="ctr" rtl="0" fontAlgn="base">
        <a:spcBef>
          <a:spcPct val="0"/>
        </a:spcBef>
        <a:spcAft>
          <a:spcPct val="0"/>
        </a:spcAft>
        <a:defRPr kumimoji="1" sz="4400">
          <a:solidFill>
            <a:schemeClr val="tx1"/>
          </a:solidFill>
          <a:latin typeface="HGP創英角ｺﾞｼｯｸUB" pitchFamily="50" charset="-128"/>
          <a:ea typeface="HGP創英角ｺﾞｼｯｸUB" pitchFamily="50" charset="-128"/>
        </a:defRPr>
      </a:lvl7pPr>
      <a:lvl8pPr marL="1371600" algn="ctr" rtl="0" fontAlgn="base">
        <a:spcBef>
          <a:spcPct val="0"/>
        </a:spcBef>
        <a:spcAft>
          <a:spcPct val="0"/>
        </a:spcAft>
        <a:defRPr kumimoji="1" sz="4400">
          <a:solidFill>
            <a:schemeClr val="tx1"/>
          </a:solidFill>
          <a:latin typeface="HGP創英角ｺﾞｼｯｸUB" pitchFamily="50" charset="-128"/>
          <a:ea typeface="HGP創英角ｺﾞｼｯｸUB" pitchFamily="50" charset="-128"/>
        </a:defRPr>
      </a:lvl8pPr>
      <a:lvl9pPr marL="1828800" algn="ctr" rtl="0" fontAlgn="base">
        <a:spcBef>
          <a:spcPct val="0"/>
        </a:spcBef>
        <a:spcAft>
          <a:spcPct val="0"/>
        </a:spcAft>
        <a:defRPr kumimoji="1" sz="4400">
          <a:solidFill>
            <a:schemeClr val="tx1"/>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195263"/>
            <a:ext cx="822960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317627"/>
            <a:ext cx="8229600"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9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E9473F28-8DC1-44C4-93FD-F490EF9DA1DD}" type="datetime1">
              <a:rPr lang="ja-JP" altLang="en-US">
                <a:solidFill>
                  <a:prstClr val="black">
                    <a:tint val="75000"/>
                  </a:prstClr>
                </a:solidFill>
              </a:rPr>
              <a:pPr>
                <a:defRPr/>
              </a:pPr>
              <a:t>2020/9/1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638925"/>
            <a:ext cx="2895600" cy="222250"/>
          </a:xfrm>
          <a:prstGeom prst="rect">
            <a:avLst/>
          </a:prstGeom>
        </p:spPr>
        <p:txBody>
          <a:bodyPr vert="horz" lIns="91440" tIns="45720" rIns="91440" bIns="45720" rtlCol="0" anchor="ctr"/>
          <a:lstStyle>
            <a:lvl1pPr algn="ctr" fontAlgn="auto">
              <a:spcBef>
                <a:spcPts val="0"/>
              </a:spcBef>
              <a:spcAft>
                <a:spcPts val="0"/>
              </a:spcAft>
              <a:defRPr sz="1000">
                <a:solidFill>
                  <a:schemeClr val="tx1">
                    <a:tint val="75000"/>
                  </a:schemeClr>
                </a:solidFill>
                <a:latin typeface="+mn-lt"/>
                <a:ea typeface="+mn-ea"/>
              </a:defRPr>
            </a:lvl1pPr>
          </a:lstStyle>
          <a:p>
            <a:pPr>
              <a:defRPr/>
            </a:pPr>
            <a:r>
              <a:rPr lang="en-US" altLang="ja-JP">
                <a:solidFill>
                  <a:prstClr val="black">
                    <a:tint val="75000"/>
                  </a:prstClr>
                </a:solidFill>
              </a:rPr>
              <a:t>TERAMEDIA All right reserved</a:t>
            </a: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570703"/>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HGP創英角ｺﾞｼｯｸUB" pitchFamily="50" charset="-128"/>
                <a:ea typeface="HGP創英角ｺﾞｼｯｸUB" pitchFamily="50" charset="-128"/>
              </a:defRPr>
            </a:lvl1pPr>
          </a:lstStyle>
          <a:p>
            <a:pPr>
              <a:defRPr/>
            </a:pPr>
            <a:fld id="{080BC7E3-EF4A-44A6-8863-F1625040F773}"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1913035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ctr" rtl="0" eaLnBrk="0" fontAlgn="base" hangingPunct="0">
        <a:spcBef>
          <a:spcPct val="0"/>
        </a:spcBef>
        <a:spcAft>
          <a:spcPct val="0"/>
        </a:spcAft>
        <a:defRPr kumimoji="1" sz="4800" kern="1200">
          <a:solidFill>
            <a:schemeClr val="tx1"/>
          </a:solidFill>
          <a:latin typeface="HGP創英角ｺﾞｼｯｸUB" pitchFamily="50" charset="-128"/>
          <a:ea typeface="HGP創英角ｺﾞｼｯｸUB" pitchFamily="50" charset="-128"/>
          <a:cs typeface="+mj-cs"/>
        </a:defRPr>
      </a:lvl1pPr>
      <a:lvl2pPr algn="ctr" rtl="0" eaLnBrk="0" fontAlgn="base" hangingPunct="0">
        <a:spcBef>
          <a:spcPct val="0"/>
        </a:spcBef>
        <a:spcAft>
          <a:spcPct val="0"/>
        </a:spcAft>
        <a:defRPr kumimoji="1" sz="4800">
          <a:solidFill>
            <a:schemeClr val="tx1"/>
          </a:solidFill>
          <a:latin typeface="HGP創英角ｺﾞｼｯｸUB" pitchFamily="50" charset="-128"/>
          <a:ea typeface="HGP創英角ｺﾞｼｯｸUB" pitchFamily="50" charset="-128"/>
        </a:defRPr>
      </a:lvl2pPr>
      <a:lvl3pPr algn="ctr" rtl="0" eaLnBrk="0" fontAlgn="base" hangingPunct="0">
        <a:spcBef>
          <a:spcPct val="0"/>
        </a:spcBef>
        <a:spcAft>
          <a:spcPct val="0"/>
        </a:spcAft>
        <a:defRPr kumimoji="1" sz="4800">
          <a:solidFill>
            <a:schemeClr val="tx1"/>
          </a:solidFill>
          <a:latin typeface="HGP創英角ｺﾞｼｯｸUB" pitchFamily="50" charset="-128"/>
          <a:ea typeface="HGP創英角ｺﾞｼｯｸUB" pitchFamily="50" charset="-128"/>
        </a:defRPr>
      </a:lvl3pPr>
      <a:lvl4pPr algn="ctr" rtl="0" eaLnBrk="0" fontAlgn="base" hangingPunct="0">
        <a:spcBef>
          <a:spcPct val="0"/>
        </a:spcBef>
        <a:spcAft>
          <a:spcPct val="0"/>
        </a:spcAft>
        <a:defRPr kumimoji="1" sz="4800">
          <a:solidFill>
            <a:schemeClr val="tx1"/>
          </a:solidFill>
          <a:latin typeface="HGP創英角ｺﾞｼｯｸUB" pitchFamily="50" charset="-128"/>
          <a:ea typeface="HGP創英角ｺﾞｼｯｸUB" pitchFamily="50" charset="-128"/>
        </a:defRPr>
      </a:lvl4pPr>
      <a:lvl5pPr algn="ctr" rtl="0" eaLnBrk="0" fontAlgn="base" hangingPunct="0">
        <a:spcBef>
          <a:spcPct val="0"/>
        </a:spcBef>
        <a:spcAft>
          <a:spcPct val="0"/>
        </a:spcAft>
        <a:defRPr kumimoji="1" sz="4800">
          <a:solidFill>
            <a:schemeClr val="tx1"/>
          </a:solidFill>
          <a:latin typeface="HGP創英角ｺﾞｼｯｸUB" pitchFamily="50" charset="-128"/>
          <a:ea typeface="HGP創英角ｺﾞｼｯｸUB" pitchFamily="50" charset="-128"/>
        </a:defRPr>
      </a:lvl5pPr>
      <a:lvl6pPr marL="457200" algn="ctr" rtl="0" fontAlgn="base">
        <a:spcBef>
          <a:spcPct val="0"/>
        </a:spcBef>
        <a:spcAft>
          <a:spcPct val="0"/>
        </a:spcAft>
        <a:defRPr kumimoji="1" sz="4800">
          <a:solidFill>
            <a:schemeClr val="tx1"/>
          </a:solidFill>
          <a:latin typeface="HGP創英角ｺﾞｼｯｸUB" pitchFamily="50" charset="-128"/>
          <a:ea typeface="HGP創英角ｺﾞｼｯｸUB" pitchFamily="50" charset="-128"/>
        </a:defRPr>
      </a:lvl6pPr>
      <a:lvl7pPr marL="914400" algn="ctr" rtl="0" fontAlgn="base">
        <a:spcBef>
          <a:spcPct val="0"/>
        </a:spcBef>
        <a:spcAft>
          <a:spcPct val="0"/>
        </a:spcAft>
        <a:defRPr kumimoji="1" sz="4800">
          <a:solidFill>
            <a:schemeClr val="tx1"/>
          </a:solidFill>
          <a:latin typeface="HGP創英角ｺﾞｼｯｸUB" pitchFamily="50" charset="-128"/>
          <a:ea typeface="HGP創英角ｺﾞｼｯｸUB" pitchFamily="50" charset="-128"/>
        </a:defRPr>
      </a:lvl7pPr>
      <a:lvl8pPr marL="1371600" algn="ctr" rtl="0" fontAlgn="base">
        <a:spcBef>
          <a:spcPct val="0"/>
        </a:spcBef>
        <a:spcAft>
          <a:spcPct val="0"/>
        </a:spcAft>
        <a:defRPr kumimoji="1" sz="4800">
          <a:solidFill>
            <a:schemeClr val="tx1"/>
          </a:solidFill>
          <a:latin typeface="HGP創英角ｺﾞｼｯｸUB" pitchFamily="50" charset="-128"/>
          <a:ea typeface="HGP創英角ｺﾞｼｯｸUB" pitchFamily="50" charset="-128"/>
        </a:defRPr>
      </a:lvl8pPr>
      <a:lvl9pPr marL="1828800" algn="ctr" rtl="0" fontAlgn="base">
        <a:spcBef>
          <a:spcPct val="0"/>
        </a:spcBef>
        <a:spcAft>
          <a:spcPct val="0"/>
        </a:spcAft>
        <a:defRPr kumimoji="1" sz="4800">
          <a:solidFill>
            <a:schemeClr val="tx1"/>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Font typeface="Arial" charset="0"/>
        <a:buChar char="•"/>
        <a:defRPr kumimoji="1" sz="4000" kern="1200">
          <a:solidFill>
            <a:schemeClr val="tx1"/>
          </a:solidFill>
          <a:latin typeface="HGP創英角ｺﾞｼｯｸUB" pitchFamily="50" charset="-128"/>
          <a:ea typeface="HGP創英角ｺﾞｼｯｸUB" pitchFamily="50" charset="-128"/>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HGP創英角ｺﾞｼｯｸUB" pitchFamily="50" charset="-128"/>
          <a:ea typeface="HGP創英角ｺﾞｼｯｸUB" pitchFamily="50" charset="-128"/>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HGP創英角ｺﾞｼｯｸUB" pitchFamily="50" charset="-128"/>
          <a:ea typeface="HGP創英角ｺﾞｼｯｸUB" pitchFamily="50" charset="-128"/>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HGP創英角ｺﾞｼｯｸUB" pitchFamily="50" charset="-128"/>
          <a:ea typeface="HGP創英角ｺﾞｼｯｸUB" pitchFamily="50" charset="-128"/>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HGP創英角ｺﾞｼｯｸUB" pitchFamily="50" charset="-128"/>
          <a:ea typeface="HGP創英角ｺﾞｼｯｸUB"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778098"/>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340768"/>
            <a:ext cx="8229600" cy="511256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167763246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dt="0"/>
  <p:txStyles>
    <p:titleStyle>
      <a:lvl1pPr algn="ctr" defTabSz="914400" rtl="0" eaLnBrk="1" latinLnBrk="0" hangingPunct="1">
        <a:spcBef>
          <a:spcPct val="0"/>
        </a:spcBef>
        <a:buNone/>
        <a:defRPr kumimoji="1" sz="4400" kern="1200">
          <a:solidFill>
            <a:schemeClr val="tx1"/>
          </a:solidFill>
          <a:latin typeface="HGP創英角ｺﾞｼｯｸUB" panose="020B0900000000000000" pitchFamily="50" charset="-128"/>
          <a:ea typeface="HGP創英角ｺﾞｼｯｸUB" panose="020B0900000000000000" pitchFamily="50" charset="-128"/>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600" kern="120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3200" kern="120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800" kern="120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400" kern="120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400" kern="120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2413" y="44624"/>
            <a:ext cx="8739187"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228600" y="620689"/>
            <a:ext cx="8686800" cy="57133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82279" name="Line 7"/>
          <p:cNvSpPr>
            <a:spLocks noChangeShapeType="1"/>
          </p:cNvSpPr>
          <p:nvPr/>
        </p:nvSpPr>
        <p:spPr bwMode="auto">
          <a:xfrm>
            <a:off x="0" y="6843713"/>
            <a:ext cx="9144000" cy="0"/>
          </a:xfrm>
          <a:prstGeom prst="line">
            <a:avLst/>
          </a:prstGeom>
          <a:noFill/>
          <a:ln w="9525">
            <a:solidFill>
              <a:schemeClr val="accent1">
                <a:lumMod val="50000"/>
                <a:lumOff val="50000"/>
              </a:schemeClr>
            </a:solidFill>
            <a:round/>
            <a:headEnd/>
            <a:tailEnd/>
          </a:ln>
          <a:effectLst/>
        </p:spPr>
        <p:txBody>
          <a:bodyPr/>
          <a:lstStyle/>
          <a:p>
            <a:pPr algn="ctr">
              <a:defRPr/>
            </a:pPr>
            <a:endParaRPr lang="ja-JP" altLang="en-US">
              <a:cs typeface="Arial" charset="0"/>
            </a:endParaRPr>
          </a:p>
        </p:txBody>
      </p:sp>
      <p:sp>
        <p:nvSpPr>
          <p:cNvPr id="2052" name="Text Box 4"/>
          <p:cNvSpPr txBox="1">
            <a:spLocks noChangeArrowheads="1"/>
          </p:cNvSpPr>
          <p:nvPr/>
        </p:nvSpPr>
        <p:spPr bwMode="auto">
          <a:xfrm>
            <a:off x="3253154" y="6554631"/>
            <a:ext cx="4529490" cy="246221"/>
          </a:xfrm>
          <a:prstGeom prst="rect">
            <a:avLst/>
          </a:prstGeom>
          <a:noFill/>
          <a:ln w="9525">
            <a:noFill/>
            <a:miter lim="800000"/>
            <a:headEnd/>
            <a:tailEnd/>
          </a:ln>
          <a:effectLst/>
        </p:spPr>
        <p:txBody>
          <a:bodyPr wrap="square">
            <a:spAutoFit/>
          </a:bodyPr>
          <a:lstStyle/>
          <a:p>
            <a:pPr>
              <a:spcBef>
                <a:spcPct val="50000"/>
              </a:spcBef>
              <a:defRPr/>
            </a:pPr>
            <a:r>
              <a:rPr lang="en-US" altLang="ja-JP" sz="1000" b="0" i="0" dirty="0">
                <a:solidFill>
                  <a:schemeClr val="tx1">
                    <a:lumMod val="90000"/>
                    <a:lumOff val="10000"/>
                  </a:schemeClr>
                </a:solidFill>
                <a:latin typeface="+mj-lt"/>
                <a:ea typeface="MS UI Gothic" pitchFamily="50" charset="-128"/>
                <a:cs typeface="Arial" charset="0"/>
              </a:rPr>
              <a:t>Copyright © 2019-2021 AND</a:t>
            </a:r>
            <a:r>
              <a:rPr lang="en-US" altLang="ja-JP" sz="1000" b="0" i="0" baseline="0" dirty="0">
                <a:solidFill>
                  <a:schemeClr val="tx1">
                    <a:lumMod val="90000"/>
                    <a:lumOff val="10000"/>
                  </a:schemeClr>
                </a:solidFill>
                <a:latin typeface="+mj-lt"/>
                <a:ea typeface="MS UI Gothic" pitchFamily="50" charset="-128"/>
                <a:cs typeface="Arial" charset="0"/>
              </a:rPr>
              <a:t> FORWARD </a:t>
            </a:r>
            <a:r>
              <a:rPr lang="en-US" altLang="ja-JP" sz="1000" b="0" i="0" dirty="0">
                <a:solidFill>
                  <a:schemeClr val="tx1">
                    <a:lumMod val="90000"/>
                    <a:lumOff val="10000"/>
                  </a:schemeClr>
                </a:solidFill>
                <a:latin typeface="+mj-lt"/>
                <a:ea typeface="MS UI Gothic" pitchFamily="50" charset="-128"/>
                <a:cs typeface="Arial" charset="0"/>
              </a:rPr>
              <a:t>CORPORATION. All right Reserved</a:t>
            </a:r>
            <a:r>
              <a:rPr lang="en-US" altLang="ja-JP" sz="800" b="0" i="0" dirty="0">
                <a:solidFill>
                  <a:schemeClr val="tx1">
                    <a:lumMod val="90000"/>
                    <a:lumOff val="10000"/>
                  </a:schemeClr>
                </a:solidFill>
                <a:latin typeface="+mj-lt"/>
                <a:ea typeface="MS UI Gothic" pitchFamily="50" charset="-128"/>
                <a:cs typeface="Arial" charset="0"/>
              </a:rPr>
              <a:t>.</a:t>
            </a:r>
          </a:p>
        </p:txBody>
      </p:sp>
      <p:sp>
        <p:nvSpPr>
          <p:cNvPr id="182282" name="Rectangle 10"/>
          <p:cNvSpPr>
            <a:spLocks noChangeArrowheads="1"/>
          </p:cNvSpPr>
          <p:nvPr/>
        </p:nvSpPr>
        <p:spPr bwMode="auto">
          <a:xfrm>
            <a:off x="222250" y="594522"/>
            <a:ext cx="8693150" cy="45719"/>
          </a:xfrm>
          <a:prstGeom prst="rect">
            <a:avLst/>
          </a:prstGeom>
          <a:solidFill>
            <a:schemeClr val="accent3">
              <a:lumMod val="75000"/>
            </a:schemeClr>
          </a:solidFill>
          <a:ln w="9525">
            <a:solidFill>
              <a:schemeClr val="tx2">
                <a:lumMod val="75000"/>
              </a:schemeClr>
            </a:solidFill>
            <a:miter lim="800000"/>
            <a:headEnd/>
            <a:tailEnd/>
          </a:ln>
          <a:effectLst/>
        </p:spPr>
        <p:txBody>
          <a:bodyPr wrap="none" anchor="ctr"/>
          <a:lstStyle/>
          <a:p>
            <a:pPr algn="ctr">
              <a:defRPr/>
            </a:pPr>
            <a:endParaRPr lang="ja-JP" altLang="en-US">
              <a:latin typeface="Arial" pitchFamily="34" charset="0"/>
            </a:endParaRPr>
          </a:p>
        </p:txBody>
      </p:sp>
      <p:sp>
        <p:nvSpPr>
          <p:cNvPr id="182284" name="Text Box 12"/>
          <p:cNvSpPr txBox="1">
            <a:spLocks noChangeArrowheads="1"/>
          </p:cNvSpPr>
          <p:nvPr/>
        </p:nvSpPr>
        <p:spPr bwMode="auto">
          <a:xfrm>
            <a:off x="-11112" y="6611938"/>
            <a:ext cx="647700" cy="274637"/>
          </a:xfrm>
          <a:prstGeom prst="rect">
            <a:avLst/>
          </a:prstGeom>
          <a:noFill/>
          <a:ln w="9525">
            <a:noFill/>
            <a:miter lim="800000"/>
            <a:headEnd/>
            <a:tailEnd/>
          </a:ln>
          <a:effectLst/>
        </p:spPr>
        <p:txBody>
          <a:bodyPr>
            <a:spAutoFit/>
          </a:bodyPr>
          <a:lstStyle/>
          <a:p>
            <a:pPr algn="ctr">
              <a:spcBef>
                <a:spcPct val="50000"/>
              </a:spcBef>
              <a:defRPr/>
            </a:pPr>
            <a:fld id="{D9BFB95D-84A9-4798-AA27-800E342275D3}" type="slidenum">
              <a:rPr lang="ja-JP" altLang="en-US" sz="1200" b="1" i="0">
                <a:solidFill>
                  <a:schemeClr val="tx1">
                    <a:lumMod val="90000"/>
                    <a:lumOff val="10000"/>
                  </a:schemeClr>
                </a:solidFill>
                <a:latin typeface="+mj-lt"/>
                <a:ea typeface="ＭＳ ゴシック" pitchFamily="49" charset="-128"/>
                <a:cs typeface="Arial" charset="0"/>
              </a:rPr>
              <a:pPr algn="ctr">
                <a:spcBef>
                  <a:spcPct val="50000"/>
                </a:spcBef>
                <a:defRPr/>
              </a:pPr>
              <a:t>‹#›</a:t>
            </a:fld>
            <a:endParaRPr lang="en-US" altLang="ja-JP" sz="1200" b="1" i="0" dirty="0">
              <a:solidFill>
                <a:schemeClr val="tx1">
                  <a:lumMod val="90000"/>
                  <a:lumOff val="10000"/>
                </a:schemeClr>
              </a:solidFill>
              <a:latin typeface="+mj-lt"/>
              <a:ea typeface="ＭＳ ゴシック" pitchFamily="49" charset="-128"/>
              <a:cs typeface="Arial" charset="0"/>
            </a:endParaRPr>
          </a:p>
        </p:txBody>
      </p:sp>
      <p:pic>
        <p:nvPicPr>
          <p:cNvPr id="2" name="図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624571" y="6426777"/>
            <a:ext cx="1411925" cy="376834"/>
          </a:xfrm>
          <a:prstGeom prst="rect">
            <a:avLst/>
          </a:prstGeom>
        </p:spPr>
      </p:pic>
    </p:spTree>
    <p:extLst>
      <p:ext uri="{BB962C8B-B14F-4D97-AF65-F5344CB8AC3E}">
        <p14:creationId xmlns:p14="http://schemas.microsoft.com/office/powerpoint/2010/main" val="424064286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Lst>
  <p:txStyles>
    <p:titleStyle>
      <a:lvl1pPr algn="l" rtl="0" eaLnBrk="1" fontAlgn="base" hangingPunct="1">
        <a:lnSpc>
          <a:spcPct val="90000"/>
        </a:lnSpc>
        <a:spcBef>
          <a:spcPct val="0"/>
        </a:spcBef>
        <a:spcAft>
          <a:spcPct val="0"/>
        </a:spcAft>
        <a:defRPr kumimoji="1" sz="2400">
          <a:solidFill>
            <a:schemeClr val="tx1"/>
          </a:solidFill>
          <a:latin typeface="+mj-lt"/>
          <a:ea typeface="+mj-ea"/>
          <a:cs typeface="+mj-cs"/>
        </a:defRPr>
      </a:lvl1pPr>
      <a:lvl2pPr algn="l" rtl="0" eaLnBrk="1" fontAlgn="base" hangingPunct="1">
        <a:lnSpc>
          <a:spcPct val="90000"/>
        </a:lnSpc>
        <a:spcBef>
          <a:spcPct val="0"/>
        </a:spcBef>
        <a:spcAft>
          <a:spcPct val="0"/>
        </a:spcAft>
        <a:defRPr kumimoji="1" sz="2400">
          <a:solidFill>
            <a:schemeClr val="tx1"/>
          </a:solidFill>
          <a:latin typeface="MS UI Gothic" pitchFamily="50" charset="-128"/>
          <a:ea typeface="MS UI Gothic" pitchFamily="50" charset="-128"/>
        </a:defRPr>
      </a:lvl2pPr>
      <a:lvl3pPr algn="l" rtl="0" eaLnBrk="1" fontAlgn="base" hangingPunct="1">
        <a:lnSpc>
          <a:spcPct val="90000"/>
        </a:lnSpc>
        <a:spcBef>
          <a:spcPct val="0"/>
        </a:spcBef>
        <a:spcAft>
          <a:spcPct val="0"/>
        </a:spcAft>
        <a:defRPr kumimoji="1" sz="2400">
          <a:solidFill>
            <a:schemeClr val="tx1"/>
          </a:solidFill>
          <a:latin typeface="MS UI Gothic" pitchFamily="50" charset="-128"/>
          <a:ea typeface="MS UI Gothic" pitchFamily="50" charset="-128"/>
        </a:defRPr>
      </a:lvl3pPr>
      <a:lvl4pPr algn="l" rtl="0" eaLnBrk="1" fontAlgn="base" hangingPunct="1">
        <a:lnSpc>
          <a:spcPct val="90000"/>
        </a:lnSpc>
        <a:spcBef>
          <a:spcPct val="0"/>
        </a:spcBef>
        <a:spcAft>
          <a:spcPct val="0"/>
        </a:spcAft>
        <a:defRPr kumimoji="1" sz="2400">
          <a:solidFill>
            <a:schemeClr val="tx1"/>
          </a:solidFill>
          <a:latin typeface="MS UI Gothic" pitchFamily="50" charset="-128"/>
          <a:ea typeface="MS UI Gothic" pitchFamily="50" charset="-128"/>
        </a:defRPr>
      </a:lvl4pPr>
      <a:lvl5pPr algn="l" rtl="0" eaLnBrk="1" fontAlgn="base" hangingPunct="1">
        <a:lnSpc>
          <a:spcPct val="90000"/>
        </a:lnSpc>
        <a:spcBef>
          <a:spcPct val="0"/>
        </a:spcBef>
        <a:spcAft>
          <a:spcPct val="0"/>
        </a:spcAft>
        <a:defRPr kumimoji="1" sz="2400">
          <a:solidFill>
            <a:schemeClr val="tx1"/>
          </a:solidFill>
          <a:latin typeface="MS UI Gothic" pitchFamily="50" charset="-128"/>
          <a:ea typeface="MS UI Gothic" pitchFamily="50" charset="-128"/>
        </a:defRPr>
      </a:lvl5pPr>
      <a:lvl6pPr marL="457200" algn="l" rtl="0" eaLnBrk="1" fontAlgn="base" hangingPunct="1">
        <a:lnSpc>
          <a:spcPct val="90000"/>
        </a:lnSpc>
        <a:spcBef>
          <a:spcPct val="0"/>
        </a:spcBef>
        <a:spcAft>
          <a:spcPct val="0"/>
        </a:spcAft>
        <a:defRPr kumimoji="1" sz="2400">
          <a:solidFill>
            <a:schemeClr val="tx1"/>
          </a:solidFill>
          <a:latin typeface="MS UI Gothic" pitchFamily="50" charset="-128"/>
          <a:ea typeface="MS UI Gothic" pitchFamily="50" charset="-128"/>
        </a:defRPr>
      </a:lvl6pPr>
      <a:lvl7pPr marL="914400" algn="l" rtl="0" eaLnBrk="1" fontAlgn="base" hangingPunct="1">
        <a:lnSpc>
          <a:spcPct val="90000"/>
        </a:lnSpc>
        <a:spcBef>
          <a:spcPct val="0"/>
        </a:spcBef>
        <a:spcAft>
          <a:spcPct val="0"/>
        </a:spcAft>
        <a:defRPr kumimoji="1" sz="2400">
          <a:solidFill>
            <a:schemeClr val="tx1"/>
          </a:solidFill>
          <a:latin typeface="MS UI Gothic" pitchFamily="50" charset="-128"/>
          <a:ea typeface="MS UI Gothic" pitchFamily="50" charset="-128"/>
        </a:defRPr>
      </a:lvl7pPr>
      <a:lvl8pPr marL="1371600" algn="l" rtl="0" eaLnBrk="1" fontAlgn="base" hangingPunct="1">
        <a:lnSpc>
          <a:spcPct val="90000"/>
        </a:lnSpc>
        <a:spcBef>
          <a:spcPct val="0"/>
        </a:spcBef>
        <a:spcAft>
          <a:spcPct val="0"/>
        </a:spcAft>
        <a:defRPr kumimoji="1" sz="2400">
          <a:solidFill>
            <a:schemeClr val="tx1"/>
          </a:solidFill>
          <a:latin typeface="MS UI Gothic" pitchFamily="50" charset="-128"/>
          <a:ea typeface="MS UI Gothic" pitchFamily="50" charset="-128"/>
        </a:defRPr>
      </a:lvl8pPr>
      <a:lvl9pPr marL="1828800" algn="l" rtl="0" eaLnBrk="1" fontAlgn="base" hangingPunct="1">
        <a:lnSpc>
          <a:spcPct val="90000"/>
        </a:lnSpc>
        <a:spcBef>
          <a:spcPct val="0"/>
        </a:spcBef>
        <a:spcAft>
          <a:spcPct val="0"/>
        </a:spcAft>
        <a:defRPr kumimoji="1" sz="2400">
          <a:solidFill>
            <a:schemeClr val="tx1"/>
          </a:solidFill>
          <a:latin typeface="MS UI Gothic" pitchFamily="50" charset="-128"/>
          <a:ea typeface="MS UI Gothic" pitchFamily="50" charset="-128"/>
        </a:defRPr>
      </a:lvl9pPr>
    </p:titleStyle>
    <p:bodyStyle>
      <a:lvl1pPr marL="228600" indent="-228600" algn="l" rtl="0" eaLnBrk="1" fontAlgn="base" hangingPunct="1">
        <a:spcBef>
          <a:spcPct val="0"/>
        </a:spcBef>
        <a:spcAft>
          <a:spcPct val="0"/>
        </a:spcAft>
        <a:buClr>
          <a:schemeClr val="tx1">
            <a:lumMod val="90000"/>
            <a:lumOff val="10000"/>
          </a:schemeClr>
        </a:buClr>
        <a:buSzPct val="60000"/>
        <a:buFont typeface="Wingdings" pitchFamily="2" charset="2"/>
        <a:buChar char="n"/>
        <a:tabLst>
          <a:tab pos="228600" algn="l"/>
          <a:tab pos="742950" algn="l"/>
          <a:tab pos="1143000" algn="l"/>
          <a:tab pos="1600200" algn="l"/>
          <a:tab pos="2057400" algn="l"/>
        </a:tabLst>
        <a:defRPr kumimoji="1" sz="2000">
          <a:solidFill>
            <a:schemeClr val="tx1"/>
          </a:solidFill>
          <a:latin typeface="+mn-lt"/>
          <a:ea typeface="+mn-ea"/>
          <a:cs typeface="+mn-cs"/>
        </a:defRPr>
      </a:lvl1pPr>
      <a:lvl2pPr marL="750888" indent="-285750" algn="l" rtl="0" eaLnBrk="1" fontAlgn="base" hangingPunct="1">
        <a:spcBef>
          <a:spcPct val="25000"/>
        </a:spcBef>
        <a:spcAft>
          <a:spcPct val="15000"/>
        </a:spcAft>
        <a:buClr>
          <a:schemeClr val="tx1">
            <a:lumMod val="90000"/>
            <a:lumOff val="10000"/>
          </a:schemeClr>
        </a:buClr>
        <a:buSzPct val="80000"/>
        <a:buFont typeface="Webdings" pitchFamily="18" charset="2"/>
        <a:buChar char="4"/>
        <a:tabLst>
          <a:tab pos="228600" algn="l"/>
          <a:tab pos="742950" algn="l"/>
          <a:tab pos="1143000" algn="l"/>
          <a:tab pos="1600200" algn="l"/>
          <a:tab pos="2057400" algn="l"/>
        </a:tabLst>
        <a:defRPr kumimoji="1" sz="1800">
          <a:solidFill>
            <a:schemeClr val="tx1"/>
          </a:solidFill>
          <a:latin typeface="+mn-lt"/>
          <a:ea typeface="+mn-ea"/>
        </a:defRPr>
      </a:lvl2pPr>
      <a:lvl3pPr marL="1143000" indent="-228600" algn="l" rtl="0" eaLnBrk="1" fontAlgn="base" hangingPunct="1">
        <a:spcBef>
          <a:spcPct val="20000"/>
        </a:spcBef>
        <a:spcAft>
          <a:spcPct val="0"/>
        </a:spcAft>
        <a:buClr>
          <a:schemeClr val="tx1">
            <a:lumMod val="90000"/>
            <a:lumOff val="10000"/>
          </a:schemeClr>
        </a:buClr>
        <a:buSzPct val="130000"/>
        <a:buChar char="•"/>
        <a:tabLst>
          <a:tab pos="228600" algn="l"/>
          <a:tab pos="742950" algn="l"/>
          <a:tab pos="1143000" algn="l"/>
          <a:tab pos="1600200" algn="l"/>
          <a:tab pos="2057400" algn="l"/>
        </a:tabLst>
        <a:defRPr kumimoji="1" sz="1800">
          <a:solidFill>
            <a:schemeClr val="tx1"/>
          </a:solidFill>
          <a:latin typeface="+mn-lt"/>
          <a:ea typeface="+mn-ea"/>
        </a:defRPr>
      </a:lvl3pPr>
      <a:lvl4pPr marL="1600200" indent="-228600" algn="l" rtl="0" eaLnBrk="1" fontAlgn="base" hangingPunct="1">
        <a:spcBef>
          <a:spcPct val="20000"/>
        </a:spcBef>
        <a:spcAft>
          <a:spcPct val="0"/>
        </a:spcAft>
        <a:buClr>
          <a:schemeClr val="tx1">
            <a:lumMod val="90000"/>
            <a:lumOff val="10000"/>
          </a:schemeClr>
        </a:buClr>
        <a:buFont typeface="Arial" charset="0"/>
        <a:buChar char="−"/>
        <a:tabLst>
          <a:tab pos="228600" algn="l"/>
          <a:tab pos="742950" algn="l"/>
          <a:tab pos="1143000" algn="l"/>
          <a:tab pos="1600200" algn="l"/>
          <a:tab pos="2057400" algn="l"/>
        </a:tabLst>
        <a:defRPr kumimoji="1" sz="1600">
          <a:solidFill>
            <a:schemeClr val="tx1"/>
          </a:solidFill>
          <a:latin typeface="+mn-lt"/>
          <a:ea typeface="+mn-ea"/>
        </a:defRPr>
      </a:lvl4pPr>
      <a:lvl5pPr marL="2057400" indent="-228600" algn="l" rtl="0" eaLnBrk="1" fontAlgn="base" hangingPunct="1">
        <a:spcBef>
          <a:spcPct val="20000"/>
        </a:spcBef>
        <a:spcAft>
          <a:spcPct val="0"/>
        </a:spcAft>
        <a:buClr>
          <a:schemeClr val="tx1">
            <a:lumMod val="90000"/>
            <a:lumOff val="10000"/>
          </a:schemeClr>
        </a:buClr>
        <a:buFont typeface="Arial" charset="0"/>
        <a:buChar char="−"/>
        <a:tabLst>
          <a:tab pos="228600" algn="l"/>
          <a:tab pos="742950" algn="l"/>
          <a:tab pos="1143000" algn="l"/>
          <a:tab pos="1600200" algn="l"/>
          <a:tab pos="2057400" algn="l"/>
        </a:tabLst>
        <a:defRPr kumimoji="1" sz="1600">
          <a:solidFill>
            <a:schemeClr val="tx1"/>
          </a:solidFill>
          <a:latin typeface="+mn-lt"/>
          <a:ea typeface="+mn-ea"/>
        </a:defRPr>
      </a:lvl5pPr>
      <a:lvl6pPr marL="2514600" indent="-228600" algn="l" rtl="0" eaLnBrk="1" fontAlgn="base" hangingPunct="1">
        <a:spcBef>
          <a:spcPct val="20000"/>
        </a:spcBef>
        <a:spcAft>
          <a:spcPct val="0"/>
        </a:spcAft>
        <a:buClr>
          <a:schemeClr val="accent2"/>
        </a:buClr>
        <a:buFont typeface="Arial" charset="0"/>
        <a:buChar char="−"/>
        <a:tabLst>
          <a:tab pos="228600" algn="l"/>
          <a:tab pos="742950" algn="l"/>
          <a:tab pos="1143000" algn="l"/>
          <a:tab pos="1600200" algn="l"/>
          <a:tab pos="2057400" algn="l"/>
        </a:tabLst>
        <a:defRPr kumimoji="1" sz="1400">
          <a:solidFill>
            <a:schemeClr val="tx1"/>
          </a:solidFill>
          <a:latin typeface="+mn-lt"/>
          <a:ea typeface="+mn-ea"/>
        </a:defRPr>
      </a:lvl6pPr>
      <a:lvl7pPr marL="2971800" indent="-228600" algn="l" rtl="0" eaLnBrk="1" fontAlgn="base" hangingPunct="1">
        <a:spcBef>
          <a:spcPct val="20000"/>
        </a:spcBef>
        <a:spcAft>
          <a:spcPct val="0"/>
        </a:spcAft>
        <a:buClr>
          <a:schemeClr val="accent2"/>
        </a:buClr>
        <a:buFont typeface="Arial" charset="0"/>
        <a:buChar char="−"/>
        <a:tabLst>
          <a:tab pos="228600" algn="l"/>
          <a:tab pos="742950" algn="l"/>
          <a:tab pos="1143000" algn="l"/>
          <a:tab pos="1600200" algn="l"/>
          <a:tab pos="2057400" algn="l"/>
        </a:tabLst>
        <a:defRPr kumimoji="1" sz="1400">
          <a:solidFill>
            <a:schemeClr val="tx1"/>
          </a:solidFill>
          <a:latin typeface="+mn-lt"/>
          <a:ea typeface="+mn-ea"/>
        </a:defRPr>
      </a:lvl7pPr>
      <a:lvl8pPr marL="3429000" indent="-228600" algn="l" rtl="0" eaLnBrk="1" fontAlgn="base" hangingPunct="1">
        <a:spcBef>
          <a:spcPct val="20000"/>
        </a:spcBef>
        <a:spcAft>
          <a:spcPct val="0"/>
        </a:spcAft>
        <a:buClr>
          <a:schemeClr val="accent2"/>
        </a:buClr>
        <a:buFont typeface="Arial" charset="0"/>
        <a:buChar char="−"/>
        <a:tabLst>
          <a:tab pos="228600" algn="l"/>
          <a:tab pos="742950" algn="l"/>
          <a:tab pos="1143000" algn="l"/>
          <a:tab pos="1600200" algn="l"/>
          <a:tab pos="2057400" algn="l"/>
        </a:tabLst>
        <a:defRPr kumimoji="1" sz="1400">
          <a:solidFill>
            <a:schemeClr val="tx1"/>
          </a:solidFill>
          <a:latin typeface="+mn-lt"/>
          <a:ea typeface="+mn-ea"/>
        </a:defRPr>
      </a:lvl8pPr>
      <a:lvl9pPr marL="3886200" indent="-228600" algn="l" rtl="0" eaLnBrk="1" fontAlgn="base" hangingPunct="1">
        <a:spcBef>
          <a:spcPct val="20000"/>
        </a:spcBef>
        <a:spcAft>
          <a:spcPct val="0"/>
        </a:spcAft>
        <a:buClr>
          <a:schemeClr val="accent2"/>
        </a:buClr>
        <a:buFont typeface="Arial" charset="0"/>
        <a:buChar char="−"/>
        <a:tabLst>
          <a:tab pos="228600" algn="l"/>
          <a:tab pos="742950" algn="l"/>
          <a:tab pos="1143000" algn="l"/>
          <a:tab pos="1600200" algn="l"/>
          <a:tab pos="2057400" algn="l"/>
        </a:tabLst>
        <a:defRPr kumimoji="1" sz="14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600206"/>
            <a:ext cx="8229600" cy="4525963"/>
          </a:xfrm>
          <a:prstGeom prst="rect">
            <a:avLst/>
          </a:prstGeom>
        </p:spPr>
        <p:txBody>
          <a:bodyPr vert="horz" lIns="91440" tIns="45720" rIns="91440" bIns="45720" rtlCol="0">
            <a:noAutofit/>
          </a:bodyPr>
          <a:lstStyle/>
          <a:p>
            <a:pPr lvl="0"/>
            <a:endParaRPr kumimoji="1" lang="ja-JP" altLang="en-US" dirty="0"/>
          </a:p>
        </p:txBody>
      </p:sp>
      <p:sp>
        <p:nvSpPr>
          <p:cNvPr id="4" name="日付プレースホルダー 3"/>
          <p:cNvSpPr>
            <a:spLocks noGrp="1"/>
          </p:cNvSpPr>
          <p:nvPr>
            <p:ph type="dt" sz="half" idx="2"/>
          </p:nvPr>
        </p:nvSpPr>
        <p:spPr>
          <a:xfrm>
            <a:off x="457200" y="635647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35CECC-8E3A-485F-92BC-06E0493DA11E}" type="datetime1">
              <a:rPr kumimoji="1" lang="ja-JP" altLang="en-US" smtClean="0"/>
              <a:t>2020/9/1</a:t>
            </a:fld>
            <a:endParaRPr kumimoji="1" lang="ja-JP" altLang="en-US"/>
          </a:p>
        </p:txBody>
      </p:sp>
      <p:sp>
        <p:nvSpPr>
          <p:cNvPr id="5" name="フッター プレースホルダー 4"/>
          <p:cNvSpPr>
            <a:spLocks noGrp="1"/>
          </p:cNvSpPr>
          <p:nvPr>
            <p:ph type="ftr" sz="quarter" idx="3"/>
          </p:nvPr>
        </p:nvSpPr>
        <p:spPr>
          <a:xfrm>
            <a:off x="3124200" y="635647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474"/>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F9EC2FA-F862-42BC-B7A3-2C6A8F45C01E}" type="slidenum">
              <a:rPr lang="ja-JP" altLang="en-US" smtClean="0"/>
              <a:pPr/>
              <a:t>‹#›</a:t>
            </a:fld>
            <a:endParaRPr lang="ja-JP" altLang="en-US" dirty="0"/>
          </a:p>
        </p:txBody>
      </p:sp>
    </p:spTree>
    <p:extLst>
      <p:ext uri="{BB962C8B-B14F-4D97-AF65-F5344CB8AC3E}">
        <p14:creationId xmlns:p14="http://schemas.microsoft.com/office/powerpoint/2010/main" val="57189463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Lst>
  <p:hf hdr="0" ftr="0" dt="0"/>
  <p:txStyles>
    <p:titleStyle>
      <a:lvl1pPr algn="ctr" defTabSz="914400" rtl="0" eaLnBrk="1" latinLnBrk="0" hangingPunct="1">
        <a:spcBef>
          <a:spcPct val="0"/>
        </a:spcBef>
        <a:buNone/>
        <a:defRPr kumimoji="1" sz="4400" kern="120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j-cs"/>
        </a:defRPr>
      </a:lvl1pPr>
    </p:titleStyle>
    <p:bodyStyle>
      <a:lvl1pPr marL="0" indent="0" algn="l" defTabSz="914400" rtl="0" eaLnBrk="1" latinLnBrk="0" hangingPunct="1">
        <a:spcBef>
          <a:spcPct val="20000"/>
        </a:spcBef>
        <a:buFont typeface="Arial" panose="020B0604020202020204" pitchFamily="34" charset="0"/>
        <a:buNone/>
        <a:defRPr kumimoji="1" sz="2400" kern="120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8"/>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8006E80C-F29A-9340-85F2-E06306A15F62}" type="datetimeFigureOut">
              <a:rPr kumimoji="1" lang="ja-JP" altLang="en-US" smtClean="0"/>
              <a:t>2020/9/1</a:t>
            </a:fld>
            <a:endParaRPr kumimoji="1" lang="ja-JP" altLang="en-US"/>
          </a:p>
        </p:txBody>
      </p:sp>
      <p:sp>
        <p:nvSpPr>
          <p:cNvPr id="5" name="Footer Placeholder 4"/>
          <p:cNvSpPr>
            <a:spLocks noGrp="1"/>
          </p:cNvSpPr>
          <p:nvPr>
            <p:ph type="ftr" sz="quarter" idx="3"/>
          </p:nvPr>
        </p:nvSpPr>
        <p:spPr>
          <a:xfrm>
            <a:off x="3028951" y="6356353"/>
            <a:ext cx="30861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F43E8A37-D456-8F4A-AD2C-E8727401DFD8}" type="slidenum">
              <a:rPr kumimoji="1" lang="ja-JP" altLang="en-US" smtClean="0"/>
              <a:t>‹#›</a:t>
            </a:fld>
            <a:endParaRPr kumimoji="1" lang="ja-JP" altLang="en-US"/>
          </a:p>
        </p:txBody>
      </p:sp>
    </p:spTree>
    <p:extLst>
      <p:ext uri="{BB962C8B-B14F-4D97-AF65-F5344CB8AC3E}">
        <p14:creationId xmlns:p14="http://schemas.microsoft.com/office/powerpoint/2010/main" val="3335392006"/>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xStyles>
    <p:titleStyle>
      <a:lvl1pPr algn="l" defTabSz="844083" rtl="0" eaLnBrk="1" latinLnBrk="0" hangingPunct="1">
        <a:lnSpc>
          <a:spcPct val="90000"/>
        </a:lnSpc>
        <a:spcBef>
          <a:spcPct val="0"/>
        </a:spcBef>
        <a:buNone/>
        <a:defRPr kumimoji="1" sz="4062" kern="1200">
          <a:solidFill>
            <a:schemeClr val="tx1"/>
          </a:solidFill>
          <a:latin typeface="+mj-lt"/>
          <a:ea typeface="+mj-ea"/>
          <a:cs typeface="+mj-cs"/>
        </a:defRPr>
      </a:lvl1pPr>
    </p:titleStyle>
    <p:body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en-US"/>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58.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35.xml"/><Relationship Id="rId6" Type="http://schemas.openxmlformats.org/officeDocument/2006/relationships/hyperlink" Target="https://anotherhistory.co.jp/" TargetMode="External"/><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35.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D60FF4-5719-4258-A6E5-9F2C4640B416}"/>
              </a:ext>
            </a:extLst>
          </p:cNvPr>
          <p:cNvSpPr>
            <a:spLocks noGrp="1"/>
          </p:cNvSpPr>
          <p:nvPr>
            <p:ph type="title"/>
          </p:nvPr>
        </p:nvSpPr>
        <p:spPr>
          <a:xfrm>
            <a:off x="457200" y="274638"/>
            <a:ext cx="8229600" cy="778098"/>
          </a:xfrm>
        </p:spPr>
        <p:txBody>
          <a:bodyPr/>
          <a:lstStyle/>
          <a:p>
            <a:r>
              <a:rPr lang="ja-JP" altLang="en-US" dirty="0">
                <a:solidFill>
                  <a:schemeClr val="tx1">
                    <a:lumMod val="85000"/>
                    <a:lumOff val="15000"/>
                  </a:schemeClr>
                </a:solidFill>
                <a:latin typeface="HGP創英角ｺﾞｼｯｸUB"/>
                <a:ea typeface="HGP創英角ｺﾞｼｯｸUB"/>
              </a:rPr>
              <a:t>瀬越 敏弘　</a:t>
            </a:r>
            <a:endParaRPr kumimoji="1" lang="ja-JP" altLang="en-US" dirty="0"/>
          </a:p>
        </p:txBody>
      </p:sp>
      <p:sp>
        <p:nvSpPr>
          <p:cNvPr id="4" name="スライド番号プレースホルダー 3">
            <a:extLst>
              <a:ext uri="{FF2B5EF4-FFF2-40B4-BE49-F238E27FC236}">
                <a16:creationId xmlns:a16="http://schemas.microsoft.com/office/drawing/2014/main" id="{A801CE60-BC27-442A-B62A-4B784BF1F4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EC2FA-F862-42BC-B7A3-2C6A8F45C01E}" type="slidenum">
              <a:rPr kumimoji="1" lang="ja-JP" altLang="en-US" sz="16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6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id="{521C67DE-9D1E-4086-A64D-403D94955DF3}"/>
              </a:ext>
            </a:extLst>
          </p:cNvPr>
          <p:cNvSpPr txBox="1"/>
          <p:nvPr/>
        </p:nvSpPr>
        <p:spPr>
          <a:xfrm>
            <a:off x="457199" y="548680"/>
            <a:ext cx="30398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cs typeface="+mn-cs"/>
              </a:rPr>
              <a:t>ゲスト講師</a:t>
            </a:r>
          </a:p>
        </p:txBody>
      </p:sp>
      <p:sp>
        <p:nvSpPr>
          <p:cNvPr id="6" name="テキスト ボックス 17">
            <a:extLst>
              <a:ext uri="{FF2B5EF4-FFF2-40B4-BE49-F238E27FC236}">
                <a16:creationId xmlns:a16="http://schemas.microsoft.com/office/drawing/2014/main" id="{47B126CD-E310-4812-83CC-609FE563D61D}"/>
              </a:ext>
            </a:extLst>
          </p:cNvPr>
          <p:cNvSpPr txBox="1">
            <a:spLocks noChangeArrowheads="1"/>
          </p:cNvSpPr>
          <p:nvPr/>
        </p:nvSpPr>
        <p:spPr bwMode="auto">
          <a:xfrm>
            <a:off x="6732241" y="548680"/>
            <a:ext cx="21840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（せごえ　としひろ）</a:t>
            </a:r>
          </a:p>
        </p:txBody>
      </p:sp>
      <p:sp>
        <p:nvSpPr>
          <p:cNvPr id="7" name="テキスト ボックス 6">
            <a:extLst>
              <a:ext uri="{FF2B5EF4-FFF2-40B4-BE49-F238E27FC236}">
                <a16:creationId xmlns:a16="http://schemas.microsoft.com/office/drawing/2014/main" id="{E61BE3DD-1231-4187-B6E0-3D88DC0BECC6}"/>
              </a:ext>
            </a:extLst>
          </p:cNvPr>
          <p:cNvSpPr txBox="1"/>
          <p:nvPr/>
        </p:nvSpPr>
        <p:spPr>
          <a:xfrm>
            <a:off x="306410" y="1124744"/>
            <a:ext cx="8603787" cy="3570208"/>
          </a:xfrm>
          <a:prstGeom prst="rect">
            <a:avLst/>
          </a:prstGeom>
          <a:noFill/>
        </p:spPr>
        <p:txBody>
          <a:bodyPr wrap="square" rtlCol="0">
            <a:spAutoFit/>
          </a:body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80A02"/>
                </a:solidFill>
                <a:effectLst/>
                <a:uLnTx/>
                <a:uFillTx/>
                <a:latin typeface="Meiryo UI"/>
                <a:ea typeface="Meiryo UI"/>
                <a:cs typeface="+mn-cs"/>
              </a:rPr>
              <a:t>株式会社 </a:t>
            </a:r>
            <a:r>
              <a:rPr kumimoji="1" lang="en-US" altLang="ja-JP" sz="1600" b="0" i="0" u="none" strike="noStrike" kern="1200" cap="none" spc="0" normalizeH="0" baseline="0" noProof="0" dirty="0">
                <a:ln>
                  <a:noFill/>
                </a:ln>
                <a:solidFill>
                  <a:srgbClr val="080A02"/>
                </a:solidFill>
                <a:effectLst/>
                <a:uLnTx/>
                <a:uFillTx/>
                <a:latin typeface="Meiryo UI"/>
                <a:ea typeface="Meiryo UI"/>
                <a:cs typeface="+mn-cs"/>
              </a:rPr>
              <a:t>And Forward </a:t>
            </a:r>
            <a:r>
              <a:rPr kumimoji="1" lang="ja-JP" altLang="en-US" sz="1600" b="0" i="0" u="none" strike="noStrike" kern="1200" cap="none" spc="0" normalizeH="0" baseline="0" noProof="0" dirty="0">
                <a:ln>
                  <a:noFill/>
                </a:ln>
                <a:solidFill>
                  <a:srgbClr val="080A02"/>
                </a:solidFill>
                <a:effectLst/>
                <a:uLnTx/>
                <a:uFillTx/>
                <a:latin typeface="Meiryo UI"/>
                <a:ea typeface="Meiryo UI"/>
                <a:cs typeface="+mn-cs"/>
              </a:rPr>
              <a:t>代表取締役</a:t>
            </a:r>
          </a:p>
          <a:p>
            <a:pPr marL="0" marR="0" lvl="0" indent="0" algn="l" defTabSz="844083"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80A02"/>
                </a:solidFill>
                <a:effectLst/>
                <a:uLnTx/>
                <a:uFillTx/>
                <a:latin typeface="Meiryo UI"/>
                <a:ea typeface="Meiryo UI"/>
                <a:cs typeface="+mn-cs"/>
              </a:rPr>
              <a:t>1965</a:t>
            </a:r>
            <a:r>
              <a:rPr kumimoji="1" lang="ja-JP" altLang="en-US" sz="1400" b="0" i="0" u="none" strike="noStrike" kern="1200" cap="none" spc="0" normalizeH="0" baseline="0" noProof="0" dirty="0">
                <a:ln>
                  <a:noFill/>
                </a:ln>
                <a:solidFill>
                  <a:srgbClr val="080A02"/>
                </a:solidFill>
                <a:effectLst/>
                <a:uLnTx/>
                <a:uFillTx/>
                <a:latin typeface="Meiryo UI"/>
                <a:ea typeface="Meiryo UI"/>
                <a:cs typeface="+mn-cs"/>
              </a:rPr>
              <a:t>年 愛媛県松山市生まれ、現在東京都葛飾区在住</a:t>
            </a:r>
            <a:br>
              <a:rPr kumimoji="1" lang="ja-JP" altLang="en-US" sz="1400" b="0" i="0" u="none" strike="noStrike" kern="1200" cap="none" spc="0" normalizeH="0" baseline="0" noProof="0" dirty="0">
                <a:ln>
                  <a:noFill/>
                </a:ln>
                <a:solidFill>
                  <a:srgbClr val="080A02"/>
                </a:solidFill>
                <a:effectLst/>
                <a:uLnTx/>
                <a:uFillTx/>
                <a:latin typeface="Meiryo UI"/>
                <a:ea typeface="Meiryo UI"/>
                <a:cs typeface="+mn-cs"/>
              </a:rPr>
            </a:br>
            <a:r>
              <a:rPr kumimoji="1" lang="en-US" altLang="ja-JP" sz="1400" b="0" i="0" u="none" strike="noStrike" kern="1200" cap="none" spc="0" normalizeH="0" baseline="0" noProof="0" dirty="0">
                <a:ln>
                  <a:noFill/>
                </a:ln>
                <a:solidFill>
                  <a:srgbClr val="080A02"/>
                </a:solidFill>
                <a:effectLst/>
                <a:uLnTx/>
                <a:uFillTx/>
                <a:latin typeface="Meiryo UI"/>
                <a:ea typeface="Meiryo UI"/>
                <a:cs typeface="+mn-cs"/>
              </a:rPr>
              <a:t>UNISYS,SONY</a:t>
            </a:r>
            <a:r>
              <a:rPr kumimoji="1" lang="ja-JP" altLang="en-US" sz="1400" b="0" i="0" u="none" strike="noStrike" kern="1200" cap="none" spc="0" normalizeH="0" baseline="0" noProof="0" dirty="0">
                <a:ln>
                  <a:noFill/>
                </a:ln>
                <a:solidFill>
                  <a:srgbClr val="080A02"/>
                </a:solidFill>
                <a:effectLst/>
                <a:uLnTx/>
                <a:uFillTx/>
                <a:latin typeface="Meiryo UI"/>
                <a:ea typeface="Meiryo UI"/>
                <a:cs typeface="+mn-cs"/>
              </a:rPr>
              <a:t>グループ</a:t>
            </a:r>
            <a:r>
              <a:rPr kumimoji="1" lang="en-US" altLang="ja-JP" sz="1400" b="0" i="0" u="none" strike="noStrike" kern="1200" cap="none" spc="0" normalizeH="0" baseline="0" noProof="0" dirty="0">
                <a:ln>
                  <a:noFill/>
                </a:ln>
                <a:solidFill>
                  <a:srgbClr val="080A02"/>
                </a:solidFill>
                <a:effectLst/>
                <a:uLnTx/>
                <a:uFillTx/>
                <a:latin typeface="Meiryo UI"/>
                <a:ea typeface="Meiryo UI"/>
                <a:cs typeface="+mn-cs"/>
              </a:rPr>
              <a:t>,LOTUS,IBM</a:t>
            </a:r>
            <a:r>
              <a:rPr kumimoji="1" lang="ja-JP" altLang="en-US" sz="1400" b="0" i="0" u="none" strike="noStrike" kern="1200" cap="none" spc="0" normalizeH="0" baseline="0" noProof="0" dirty="0">
                <a:ln>
                  <a:noFill/>
                </a:ln>
                <a:solidFill>
                  <a:srgbClr val="080A02"/>
                </a:solidFill>
                <a:effectLst/>
                <a:uLnTx/>
                <a:uFillTx/>
                <a:latin typeface="Meiryo UI"/>
                <a:ea typeface="Meiryo UI"/>
                <a:cs typeface="+mn-cs"/>
              </a:rPr>
              <a:t>でプロジェクトマネージャ、部門長として</a:t>
            </a:r>
            <a:endParaRPr kumimoji="1" lang="en-US" altLang="ja-JP" sz="1400" b="0" i="0" u="none" strike="noStrike" kern="1200" cap="none" spc="0" normalizeH="0" baseline="0" noProof="0" dirty="0">
              <a:ln>
                <a:noFill/>
              </a:ln>
              <a:solidFill>
                <a:srgbClr val="080A02"/>
              </a:solidFill>
              <a:effectLst/>
              <a:uLnTx/>
              <a:uFillTx/>
              <a:latin typeface="Meiryo UI"/>
              <a:ea typeface="Meiryo UI"/>
              <a:cs typeface="+mn-cs"/>
            </a:endParaRPr>
          </a:p>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80A02"/>
                </a:solidFill>
                <a:effectLst/>
                <a:uLnTx/>
                <a:uFillTx/>
                <a:latin typeface="Meiryo UI"/>
                <a:ea typeface="Meiryo UI"/>
                <a:cs typeface="+mn-cs"/>
              </a:rPr>
              <a:t>多種多様な人材を育成し、数百万円～</a:t>
            </a:r>
            <a:r>
              <a:rPr kumimoji="1" lang="en-US" altLang="ja-JP" sz="1400" b="0" i="0" u="none" strike="noStrike" kern="1200" cap="none" spc="0" normalizeH="0" baseline="0" noProof="0" dirty="0">
                <a:ln>
                  <a:noFill/>
                </a:ln>
                <a:solidFill>
                  <a:srgbClr val="080A02"/>
                </a:solidFill>
                <a:effectLst/>
                <a:uLnTx/>
                <a:uFillTx/>
                <a:latin typeface="Meiryo UI"/>
                <a:ea typeface="Meiryo UI"/>
                <a:cs typeface="+mn-cs"/>
              </a:rPr>
              <a:t>5</a:t>
            </a:r>
            <a:r>
              <a:rPr kumimoji="1" lang="ja-JP" altLang="en-US" sz="1400" b="0" i="0" u="none" strike="noStrike" kern="1200" cap="none" spc="0" normalizeH="0" baseline="0" noProof="0" dirty="0">
                <a:ln>
                  <a:noFill/>
                </a:ln>
                <a:solidFill>
                  <a:srgbClr val="080A02"/>
                </a:solidFill>
                <a:effectLst/>
                <a:uLnTx/>
                <a:uFillTx/>
                <a:latin typeface="Meiryo UI"/>
                <a:ea typeface="Meiryo UI"/>
                <a:cs typeface="+mn-cs"/>
              </a:rPr>
              <a:t>億円規模のプロジェクトと約</a:t>
            </a:r>
            <a:r>
              <a:rPr kumimoji="1" lang="en-US" altLang="ja-JP" sz="1400" b="0" i="0" u="none" strike="noStrike" kern="1200" cap="none" spc="0" normalizeH="0" baseline="0" noProof="0" dirty="0">
                <a:ln>
                  <a:noFill/>
                </a:ln>
                <a:solidFill>
                  <a:srgbClr val="080A02"/>
                </a:solidFill>
                <a:effectLst/>
                <a:uLnTx/>
                <a:uFillTx/>
                <a:latin typeface="Meiryo UI"/>
                <a:ea typeface="Meiryo UI"/>
                <a:cs typeface="+mn-cs"/>
              </a:rPr>
              <a:t>30</a:t>
            </a:r>
            <a:r>
              <a:rPr kumimoji="1" lang="ja-JP" altLang="en-US" sz="1400" b="0" i="0" u="none" strike="noStrike" kern="1200" cap="none" spc="0" normalizeH="0" baseline="0" noProof="0" dirty="0">
                <a:ln>
                  <a:noFill/>
                </a:ln>
                <a:solidFill>
                  <a:srgbClr val="080A02"/>
                </a:solidFill>
                <a:effectLst/>
                <a:uLnTx/>
                <a:uFillTx/>
                <a:latin typeface="Meiryo UI"/>
                <a:ea typeface="Meiryo UI"/>
                <a:cs typeface="+mn-cs"/>
              </a:rPr>
              <a:t>名の</a:t>
            </a:r>
            <a:endParaRPr kumimoji="1" lang="en-US" altLang="ja-JP" sz="1400" b="0" i="0" u="none" strike="noStrike" kern="1200" cap="none" spc="0" normalizeH="0" baseline="0" noProof="0" dirty="0">
              <a:ln>
                <a:noFill/>
              </a:ln>
              <a:solidFill>
                <a:srgbClr val="080A02"/>
              </a:solidFill>
              <a:effectLst/>
              <a:uLnTx/>
              <a:uFillTx/>
              <a:latin typeface="Meiryo UI"/>
              <a:ea typeface="Meiryo UI"/>
              <a:cs typeface="+mn-cs"/>
            </a:endParaRPr>
          </a:p>
          <a:p>
            <a:pPr marL="0" marR="0" lvl="0" indent="0" algn="l" defTabSz="844083"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80A02"/>
                </a:solidFill>
                <a:effectLst/>
                <a:uLnTx/>
                <a:uFillTx/>
                <a:latin typeface="Meiryo UI"/>
                <a:ea typeface="Meiryo UI"/>
                <a:cs typeface="+mn-cs"/>
              </a:rPr>
              <a:t>SE</a:t>
            </a:r>
            <a:r>
              <a:rPr kumimoji="1" lang="ja-JP" altLang="en-US" sz="1400" b="0" i="0" u="none" strike="noStrike" kern="1200" cap="none" spc="0" normalizeH="0" baseline="0" noProof="0" dirty="0">
                <a:ln>
                  <a:noFill/>
                </a:ln>
                <a:solidFill>
                  <a:srgbClr val="080A02"/>
                </a:solidFill>
                <a:effectLst/>
                <a:uLnTx/>
                <a:uFillTx/>
                <a:latin typeface="Meiryo UI"/>
                <a:ea typeface="Meiryo UI"/>
                <a:cs typeface="+mn-cs"/>
              </a:rPr>
              <a:t>部門を運営してきた。</a:t>
            </a:r>
            <a:endParaRPr kumimoji="1" lang="en-US" altLang="ja-JP" sz="1400" b="0" i="0" u="none" strike="noStrike" kern="1200" cap="none" spc="0" normalizeH="0" baseline="0" noProof="0" dirty="0">
              <a:ln>
                <a:noFill/>
              </a:ln>
              <a:solidFill>
                <a:srgbClr val="080A02"/>
              </a:solidFill>
              <a:effectLst/>
              <a:uLnTx/>
              <a:uFillTx/>
              <a:latin typeface="Meiryo UI"/>
              <a:ea typeface="Meiryo UI"/>
              <a:cs typeface="+mn-cs"/>
            </a:endParaRPr>
          </a:p>
          <a:p>
            <a:pPr marL="0" marR="0" lvl="0" indent="0" algn="l" defTabSz="844083"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80A02"/>
                </a:solidFill>
                <a:effectLst/>
                <a:uLnTx/>
                <a:uFillTx/>
                <a:latin typeface="Meiryo UI"/>
                <a:ea typeface="Meiryo UI"/>
                <a:cs typeface="+mn-cs"/>
              </a:rPr>
              <a:t>IBM</a:t>
            </a:r>
            <a:r>
              <a:rPr kumimoji="1" lang="ja-JP" altLang="en-US" sz="1400" b="0" i="0" u="none" strike="noStrike" kern="1200" cap="none" spc="0" normalizeH="0" baseline="0" noProof="0" dirty="0">
                <a:ln>
                  <a:noFill/>
                </a:ln>
                <a:solidFill>
                  <a:srgbClr val="080A02"/>
                </a:solidFill>
                <a:effectLst/>
                <a:uLnTx/>
                <a:uFillTx/>
                <a:latin typeface="Meiryo UI"/>
                <a:ea typeface="Meiryo UI"/>
                <a:cs typeface="+mn-cs"/>
              </a:rPr>
              <a:t>在職中に、プロジェクトの成功とメンバーの育成を両立させる方法として</a:t>
            </a:r>
            <a:endParaRPr kumimoji="1" lang="en-US" altLang="ja-JP" sz="1400" b="0" i="0" u="none" strike="noStrike" kern="1200" cap="none" spc="0" normalizeH="0" baseline="0" noProof="0" dirty="0">
              <a:ln>
                <a:noFill/>
              </a:ln>
              <a:solidFill>
                <a:srgbClr val="080A02"/>
              </a:solidFill>
              <a:effectLst/>
              <a:uLnTx/>
              <a:uFillTx/>
              <a:latin typeface="Meiryo UI"/>
              <a:ea typeface="Meiryo UI"/>
              <a:cs typeface="+mn-cs"/>
            </a:endParaRPr>
          </a:p>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80A02"/>
                </a:solidFill>
                <a:effectLst/>
                <a:uLnTx/>
                <a:uFillTx/>
                <a:latin typeface="Meiryo UI"/>
                <a:ea typeface="Meiryo UI"/>
                <a:cs typeface="+mn-cs"/>
              </a:rPr>
              <a:t>コーチングやカウンセリングを学び始め、組織の中でコミュニケーションの向上や</a:t>
            </a:r>
            <a:endParaRPr kumimoji="1" lang="en-US" altLang="ja-JP" sz="1400" b="0" i="0" u="none" strike="noStrike" kern="1200" cap="none" spc="0" normalizeH="0" baseline="0" noProof="0" dirty="0">
              <a:ln>
                <a:noFill/>
              </a:ln>
              <a:solidFill>
                <a:srgbClr val="080A02"/>
              </a:solidFill>
              <a:effectLst/>
              <a:uLnTx/>
              <a:uFillTx/>
              <a:latin typeface="Meiryo UI"/>
              <a:ea typeface="Meiryo UI"/>
              <a:cs typeface="+mn-cs"/>
            </a:endParaRPr>
          </a:p>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80A02"/>
                </a:solidFill>
                <a:effectLst/>
                <a:uLnTx/>
                <a:uFillTx/>
                <a:latin typeface="Meiryo UI"/>
                <a:ea typeface="Meiryo UI"/>
                <a:cs typeface="+mn-cs"/>
              </a:rPr>
              <a:t>組織開発、確実な目標達成、メンバーのモチベーション向上に活かしてきた。</a:t>
            </a:r>
            <a:endParaRPr kumimoji="1" lang="en-US" altLang="ja-JP" sz="1400" b="0" i="0" u="none" strike="noStrike" kern="1200" cap="none" spc="0" normalizeH="0" baseline="0" noProof="0" dirty="0">
              <a:ln>
                <a:noFill/>
              </a:ln>
              <a:solidFill>
                <a:srgbClr val="080A02"/>
              </a:solidFill>
              <a:effectLst/>
              <a:uLnTx/>
              <a:uFillTx/>
              <a:latin typeface="Meiryo UI"/>
              <a:ea typeface="Meiryo UI"/>
              <a:cs typeface="+mn-cs"/>
            </a:endParaRPr>
          </a:p>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80A02"/>
                </a:solidFill>
                <a:effectLst/>
                <a:uLnTx/>
                <a:uFillTx/>
                <a:latin typeface="Meiryo UI"/>
                <a:ea typeface="Meiryo UI"/>
                <a:cs typeface="+mn-cs"/>
              </a:rPr>
              <a:t>その経験を活かし、</a:t>
            </a:r>
            <a:r>
              <a:rPr kumimoji="1" lang="en-US" altLang="ja-JP" sz="1400" b="0" i="0" u="none" strike="noStrike" kern="1200" cap="none" spc="0" normalizeH="0" baseline="0" noProof="0" dirty="0">
                <a:ln>
                  <a:noFill/>
                </a:ln>
                <a:solidFill>
                  <a:srgbClr val="080A02"/>
                </a:solidFill>
                <a:effectLst/>
                <a:uLnTx/>
                <a:uFillTx/>
                <a:latin typeface="Meiryo UI"/>
                <a:ea typeface="Meiryo UI"/>
                <a:cs typeface="+mn-cs"/>
              </a:rPr>
              <a:t>2015</a:t>
            </a:r>
            <a:r>
              <a:rPr kumimoji="1" lang="ja-JP" altLang="en-US" sz="1400" b="0" i="0" u="none" strike="noStrike" kern="1200" cap="none" spc="0" normalizeH="0" baseline="0" noProof="0" dirty="0">
                <a:ln>
                  <a:noFill/>
                </a:ln>
                <a:solidFill>
                  <a:srgbClr val="080A02"/>
                </a:solidFill>
                <a:effectLst/>
                <a:uLnTx/>
                <a:uFillTx/>
                <a:latin typeface="Meiryo UI"/>
                <a:ea typeface="Meiryo UI"/>
                <a:cs typeface="+mn-cs"/>
              </a:rPr>
              <a:t>年にビジネスコーチ、研修講師として独立。</a:t>
            </a:r>
            <a:endParaRPr kumimoji="1" lang="en-US" altLang="ja-JP" sz="1400" b="0" i="0" u="none" strike="noStrike" kern="1200" cap="none" spc="0" normalizeH="0" baseline="0" noProof="0" dirty="0">
              <a:ln>
                <a:noFill/>
              </a:ln>
              <a:solidFill>
                <a:srgbClr val="080A02"/>
              </a:solidFill>
              <a:effectLst/>
              <a:uLnTx/>
              <a:uFillTx/>
              <a:latin typeface="Meiryo UI"/>
              <a:ea typeface="Meiryo UI"/>
              <a:cs typeface="+mn-cs"/>
            </a:endParaRPr>
          </a:p>
          <a:p>
            <a:pPr marL="0" marR="0" lvl="0" indent="0" algn="l" defTabSz="844083"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80A02"/>
                </a:solidFill>
                <a:effectLst/>
                <a:uLnTx/>
                <a:uFillTx/>
                <a:latin typeface="Meiryo UI"/>
                <a:ea typeface="Meiryo UI"/>
                <a:cs typeface="+mn-cs"/>
              </a:rPr>
              <a:t>2016</a:t>
            </a:r>
            <a:r>
              <a:rPr kumimoji="1" lang="ja-JP" altLang="en-US" sz="1400" b="0" i="0" u="none" strike="noStrike" kern="1200" cap="none" spc="0" normalizeH="0" baseline="0" noProof="0" dirty="0">
                <a:ln>
                  <a:noFill/>
                </a:ln>
                <a:solidFill>
                  <a:srgbClr val="080A02"/>
                </a:solidFill>
                <a:effectLst/>
                <a:uLnTx/>
                <a:uFillTx/>
                <a:latin typeface="Meiryo UI"/>
                <a:ea typeface="Meiryo UI"/>
                <a:cs typeface="+mn-cs"/>
              </a:rPr>
              <a:t>年</a:t>
            </a:r>
            <a:r>
              <a:rPr kumimoji="1" lang="en-US" altLang="ja-JP" sz="1400" b="0" i="0" u="none" strike="noStrike" kern="1200" cap="none" spc="0" normalizeH="0" baseline="0" noProof="0" dirty="0">
                <a:ln>
                  <a:noFill/>
                </a:ln>
                <a:solidFill>
                  <a:srgbClr val="080A02"/>
                </a:solidFill>
                <a:effectLst/>
                <a:uLnTx/>
                <a:uFillTx/>
                <a:latin typeface="Meiryo UI"/>
                <a:ea typeface="Meiryo UI"/>
                <a:cs typeface="+mn-cs"/>
              </a:rPr>
              <a:t>8</a:t>
            </a:r>
            <a:r>
              <a:rPr kumimoji="1" lang="ja-JP" altLang="en-US" sz="1400" b="0" i="0" u="none" strike="noStrike" kern="1200" cap="none" spc="0" normalizeH="0" baseline="0" noProof="0" dirty="0">
                <a:ln>
                  <a:noFill/>
                </a:ln>
                <a:solidFill>
                  <a:srgbClr val="080A02"/>
                </a:solidFill>
                <a:effectLst/>
                <a:uLnTx/>
                <a:uFillTx/>
                <a:latin typeface="Meiryo UI"/>
                <a:ea typeface="Meiryo UI"/>
                <a:cs typeface="+mn-cs"/>
              </a:rPr>
              <a:t>月に人材育成の会社 </a:t>
            </a:r>
            <a:r>
              <a:rPr kumimoji="1" lang="en-US" altLang="ja-JP" sz="1400" b="0" i="0" u="none" strike="noStrike" kern="1200" cap="none" spc="0" normalizeH="0" baseline="0" noProof="0" dirty="0">
                <a:ln>
                  <a:noFill/>
                </a:ln>
                <a:solidFill>
                  <a:srgbClr val="080A02"/>
                </a:solidFill>
                <a:effectLst/>
                <a:uLnTx/>
                <a:uFillTx/>
                <a:latin typeface="Meiryo UI"/>
                <a:ea typeface="Meiryo UI"/>
                <a:cs typeface="+mn-cs"/>
              </a:rPr>
              <a:t>And Forward </a:t>
            </a:r>
            <a:r>
              <a:rPr kumimoji="1" lang="ja-JP" altLang="en-US" sz="1400" b="0" i="0" u="none" strike="noStrike" kern="1200" cap="none" spc="0" normalizeH="0" baseline="0" noProof="0" dirty="0">
                <a:ln>
                  <a:noFill/>
                </a:ln>
                <a:solidFill>
                  <a:srgbClr val="080A02"/>
                </a:solidFill>
                <a:effectLst/>
                <a:uLnTx/>
                <a:uFillTx/>
                <a:latin typeface="Meiryo UI"/>
                <a:ea typeface="Meiryo UI"/>
                <a:cs typeface="+mn-cs"/>
              </a:rPr>
              <a:t>を設立。</a:t>
            </a:r>
            <a:endParaRPr kumimoji="1" lang="en-US" altLang="ja-JP" sz="1400" b="0" i="0" u="none" strike="noStrike" kern="1200" cap="none" spc="0" normalizeH="0" baseline="0" noProof="0" dirty="0">
              <a:ln>
                <a:noFill/>
              </a:ln>
              <a:solidFill>
                <a:srgbClr val="080A02"/>
              </a:solidFill>
              <a:effectLst/>
              <a:uLnTx/>
              <a:uFillTx/>
              <a:latin typeface="Meiryo UI"/>
              <a:ea typeface="Meiryo UI"/>
              <a:cs typeface="+mn-cs"/>
            </a:endParaRPr>
          </a:p>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80A02"/>
                </a:solidFill>
                <a:effectLst/>
                <a:uLnTx/>
                <a:uFillTx/>
                <a:latin typeface="Meiryo UI"/>
                <a:ea typeface="Meiryo UI"/>
                <a:cs typeface="+mn-cs"/>
              </a:rPr>
              <a:t>様々な特性を持ったコーチ、カウンセラー、講師と提携し、人と組織の成長を支援</a:t>
            </a:r>
            <a:endParaRPr kumimoji="1" lang="en-US" altLang="ja-JP" sz="1400" b="0" i="0" u="none" strike="noStrike" kern="1200" cap="none" spc="0" normalizeH="0" baseline="0" noProof="0" dirty="0">
              <a:ln>
                <a:noFill/>
              </a:ln>
              <a:solidFill>
                <a:srgbClr val="080A02"/>
              </a:solidFill>
              <a:effectLst/>
              <a:uLnTx/>
              <a:uFillTx/>
              <a:latin typeface="Meiryo UI"/>
              <a:ea typeface="Meiryo UI"/>
              <a:cs typeface="+mn-cs"/>
            </a:endParaRPr>
          </a:p>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80A02"/>
                </a:solidFill>
                <a:effectLst/>
                <a:uLnTx/>
                <a:uFillTx/>
                <a:latin typeface="Meiryo UI"/>
                <a:ea typeface="Meiryo UI"/>
                <a:cs typeface="+mn-cs"/>
              </a:rPr>
              <a:t>するサービスを提供している。自らも組織開発のコンサルタント・ファシリテーター、</a:t>
            </a:r>
            <a:endParaRPr kumimoji="1" lang="en-US" altLang="ja-JP" sz="1400" b="0" i="0" u="none" strike="noStrike" kern="1200" cap="none" spc="0" normalizeH="0" baseline="0" noProof="0" dirty="0">
              <a:ln>
                <a:noFill/>
              </a:ln>
              <a:solidFill>
                <a:srgbClr val="080A02"/>
              </a:solidFill>
              <a:effectLst/>
              <a:uLnTx/>
              <a:uFillTx/>
              <a:latin typeface="Meiryo UI"/>
              <a:ea typeface="Meiryo UI"/>
              <a:cs typeface="+mn-cs"/>
            </a:endParaRPr>
          </a:p>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80A02"/>
                </a:solidFill>
                <a:effectLst/>
                <a:uLnTx/>
                <a:uFillTx/>
                <a:latin typeface="Meiryo UI"/>
                <a:ea typeface="Meiryo UI"/>
                <a:cs typeface="+mn-cs"/>
              </a:rPr>
              <a:t>コーチ、キャリアコンサルタント、産業カウンセラーとして活動している。</a:t>
            </a:r>
            <a:endParaRPr kumimoji="1" lang="en-US" altLang="ja-JP" sz="1400" b="0" i="0" u="none" strike="noStrike" kern="1200" cap="none" spc="0" normalizeH="0" baseline="0" noProof="0" dirty="0">
              <a:ln>
                <a:noFill/>
              </a:ln>
              <a:solidFill>
                <a:srgbClr val="080A02"/>
              </a:solidFill>
              <a:effectLst/>
              <a:uLnTx/>
              <a:uFillTx/>
              <a:latin typeface="Meiryo UI"/>
              <a:ea typeface="Meiryo UI"/>
              <a:cs typeface="+mn-cs"/>
            </a:endParaRPr>
          </a:p>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80A02"/>
                </a:solidFill>
                <a:effectLst/>
                <a:uLnTx/>
                <a:uFillTx/>
                <a:latin typeface="Meiryo UI"/>
                <a:ea typeface="Meiryo UI"/>
                <a:cs typeface="+mn-cs"/>
              </a:rPr>
              <a:t>研修・セミナーの登壇回数は年間</a:t>
            </a:r>
            <a:r>
              <a:rPr kumimoji="1" lang="en-US" altLang="ja-JP" sz="1400" b="0" i="0" u="none" strike="noStrike" kern="1200" cap="none" spc="0" normalizeH="0" baseline="0" noProof="0" dirty="0">
                <a:ln>
                  <a:noFill/>
                </a:ln>
                <a:solidFill>
                  <a:srgbClr val="080A02"/>
                </a:solidFill>
                <a:effectLst/>
                <a:uLnTx/>
                <a:uFillTx/>
                <a:latin typeface="Meiryo UI"/>
                <a:ea typeface="Meiryo UI"/>
                <a:cs typeface="+mn-cs"/>
              </a:rPr>
              <a:t>180</a:t>
            </a:r>
            <a:r>
              <a:rPr kumimoji="1" lang="ja-JP" altLang="en-US" sz="1400" b="0" i="0" u="none" strike="noStrike" kern="1200" cap="none" spc="0" normalizeH="0" baseline="0" noProof="0" dirty="0">
                <a:ln>
                  <a:noFill/>
                </a:ln>
                <a:solidFill>
                  <a:srgbClr val="080A02"/>
                </a:solidFill>
                <a:effectLst/>
                <a:uLnTx/>
                <a:uFillTx/>
                <a:latin typeface="Meiryo UI"/>
                <a:ea typeface="Meiryo UI"/>
                <a:cs typeface="+mn-cs"/>
              </a:rPr>
              <a:t>回以上。中央官庁、地方自治体、大企業から中小企業、また大学も含め幅広く登壇を行っている。研修では、自らの現場で苦労した経験、それを乗り越えたノウハウを語り、受講者からは「非常に丁寧で分かりやすかった」、「悩み・課題のヒント・答を得られた」、「これからやるべきことが明確になった」という評価をいただいている。</a:t>
            </a:r>
            <a:endParaRPr kumimoji="1" lang="en-US" altLang="ja-JP" sz="1400" b="0" i="0" u="none" strike="noStrike" kern="1200" cap="none" spc="0" normalizeH="0" baseline="0" noProof="0" dirty="0">
              <a:ln>
                <a:noFill/>
              </a:ln>
              <a:solidFill>
                <a:srgbClr val="080A02"/>
              </a:solidFill>
              <a:effectLst/>
              <a:uLnTx/>
              <a:uFillTx/>
              <a:latin typeface="Meiryo UI"/>
              <a:ea typeface="Meiryo UI"/>
              <a:cs typeface="+mn-cs"/>
            </a:endParaRPr>
          </a:p>
        </p:txBody>
      </p:sp>
      <p:sp>
        <p:nvSpPr>
          <p:cNvPr id="8" name="テキスト ボックス 7">
            <a:extLst>
              <a:ext uri="{FF2B5EF4-FFF2-40B4-BE49-F238E27FC236}">
                <a16:creationId xmlns:a16="http://schemas.microsoft.com/office/drawing/2014/main" id="{8B63D5F4-1814-4B6C-9F13-C0682421E6F0}"/>
              </a:ext>
            </a:extLst>
          </p:cNvPr>
          <p:cNvSpPr txBox="1"/>
          <p:nvPr/>
        </p:nvSpPr>
        <p:spPr>
          <a:xfrm>
            <a:off x="4676003" y="4827272"/>
            <a:ext cx="4241101" cy="1815882"/>
          </a:xfrm>
          <a:prstGeom prst="rect">
            <a:avLst/>
          </a:prstGeom>
          <a:solidFill>
            <a:schemeClr val="bg1"/>
          </a:solidFill>
          <a:ln w="12700">
            <a:solidFill>
              <a:schemeClr val="accent3">
                <a:lumMod val="75000"/>
              </a:schemeClr>
            </a:solidFill>
          </a:ln>
        </p:spPr>
        <p:txBody>
          <a:bodyPr wrap="square" rtlCol="0">
            <a:spAutoFit/>
          </a:body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80A02"/>
                </a:solidFill>
                <a:effectLst/>
                <a:uLnTx/>
                <a:uFillTx/>
                <a:latin typeface="Meiryo UI"/>
                <a:ea typeface="Meiryo UI"/>
                <a:cs typeface="+mn-cs"/>
              </a:rPr>
              <a:t>【</a:t>
            </a:r>
            <a:r>
              <a:rPr kumimoji="1" lang="ja-JP" altLang="en-US" sz="1400" b="0" i="0" u="none" strike="noStrike" kern="1200" cap="none" spc="0" normalizeH="0" baseline="0" noProof="0" dirty="0">
                <a:ln>
                  <a:noFill/>
                </a:ln>
                <a:solidFill>
                  <a:srgbClr val="080A02"/>
                </a:solidFill>
                <a:effectLst/>
                <a:uLnTx/>
                <a:uFillTx/>
                <a:latin typeface="Meiryo UI"/>
                <a:ea typeface="Meiryo UI"/>
                <a:cs typeface="+mn-cs"/>
              </a:rPr>
              <a:t>取得資格</a:t>
            </a:r>
            <a:r>
              <a:rPr kumimoji="1" lang="en-US" altLang="ja-JP" sz="1400" b="0" i="0" u="none" strike="noStrike" kern="1200" cap="none" spc="0" normalizeH="0" baseline="0" noProof="0" dirty="0">
                <a:ln>
                  <a:noFill/>
                </a:ln>
                <a:solidFill>
                  <a:srgbClr val="080A02"/>
                </a:solidFill>
                <a:effectLst/>
                <a:uLnTx/>
                <a:uFillTx/>
                <a:latin typeface="Meiryo UI"/>
                <a:ea typeface="Meiryo UI"/>
                <a:cs typeface="+mn-cs"/>
              </a:rPr>
              <a:t>】</a:t>
            </a:r>
            <a:endParaRPr kumimoji="1" lang="ja-JP" altLang="en-US" sz="1400" b="0" i="0" u="none" strike="noStrike" kern="1200" cap="none" spc="0" normalizeH="0" baseline="0" noProof="0" dirty="0">
              <a:ln>
                <a:noFill/>
              </a:ln>
              <a:solidFill>
                <a:srgbClr val="080A02"/>
              </a:solidFill>
              <a:effectLst/>
              <a:uLnTx/>
              <a:uFillTx/>
              <a:latin typeface="Meiryo UI"/>
              <a:ea typeface="Meiryo UI"/>
              <a:cs typeface="+mn-cs"/>
            </a:endParaRPr>
          </a:p>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80A02"/>
                </a:solidFill>
                <a:effectLst/>
                <a:uLnTx/>
                <a:uFillTx/>
                <a:latin typeface="Meiryo UI"/>
                <a:ea typeface="Meiryo UI"/>
                <a:cs typeface="+mn-cs"/>
              </a:rPr>
              <a:t>・キャリアコンサルタント（国家資格）</a:t>
            </a:r>
            <a:br>
              <a:rPr kumimoji="1" lang="ja-JP" altLang="en-US" sz="1400" b="0" i="0" u="none" strike="noStrike" kern="1200" cap="none" spc="0" normalizeH="0" baseline="0" noProof="0" dirty="0">
                <a:ln>
                  <a:noFill/>
                </a:ln>
                <a:solidFill>
                  <a:srgbClr val="080A02"/>
                </a:solidFill>
                <a:effectLst/>
                <a:uLnTx/>
                <a:uFillTx/>
                <a:latin typeface="Meiryo UI"/>
                <a:ea typeface="Meiryo UI"/>
                <a:cs typeface="+mn-cs"/>
              </a:rPr>
            </a:br>
            <a:r>
              <a:rPr kumimoji="1" lang="ja-JP" altLang="en-US" sz="1400" b="0" i="0" u="none" strike="noStrike" kern="1200" cap="none" spc="0" normalizeH="0" baseline="0" noProof="0" dirty="0">
                <a:ln>
                  <a:noFill/>
                </a:ln>
                <a:solidFill>
                  <a:srgbClr val="080A02"/>
                </a:solidFill>
                <a:effectLst/>
                <a:uLnTx/>
                <a:uFillTx/>
                <a:latin typeface="Meiryo UI"/>
                <a:ea typeface="Meiryo UI"/>
                <a:cs typeface="+mn-cs"/>
              </a:rPr>
              <a:t>・産業カウンセラー</a:t>
            </a:r>
          </a:p>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80A02"/>
                </a:solidFill>
                <a:effectLst/>
                <a:uLnTx/>
                <a:uFillTx/>
                <a:latin typeface="Meiryo UI"/>
                <a:ea typeface="Meiryo UI"/>
                <a:cs typeface="+mn-cs"/>
              </a:rPr>
              <a:t>・チームフロー認定プロコーチ</a:t>
            </a:r>
          </a:p>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80A02"/>
                </a:solidFill>
                <a:effectLst/>
                <a:uLnTx/>
                <a:uFillTx/>
                <a:latin typeface="Meiryo UI"/>
                <a:ea typeface="Meiryo UI"/>
                <a:cs typeface="+mn-cs"/>
              </a:rPr>
              <a:t>・</a:t>
            </a:r>
            <a:r>
              <a:rPr kumimoji="1" lang="en-US" altLang="ja-JP" sz="1400" b="0" i="0" u="none" strike="noStrike" kern="1200" cap="none" spc="0" normalizeH="0" baseline="0" noProof="0" dirty="0">
                <a:ln>
                  <a:noFill/>
                </a:ln>
                <a:solidFill>
                  <a:srgbClr val="080A02"/>
                </a:solidFill>
                <a:effectLst/>
                <a:uLnTx/>
                <a:uFillTx/>
                <a:latin typeface="Meiryo UI"/>
                <a:ea typeface="Meiryo UI"/>
                <a:cs typeface="+mn-cs"/>
              </a:rPr>
              <a:t>Points of You </a:t>
            </a:r>
            <a:r>
              <a:rPr kumimoji="1" lang="ja-JP" altLang="en-US" sz="1400" b="0" i="0" u="none" strike="noStrike" kern="1200" cap="none" spc="0" normalizeH="0" baseline="0" noProof="0" dirty="0">
                <a:ln>
                  <a:noFill/>
                </a:ln>
                <a:solidFill>
                  <a:srgbClr val="080A02"/>
                </a:solidFill>
                <a:effectLst/>
                <a:uLnTx/>
                <a:uFillTx/>
                <a:latin typeface="Meiryo UI"/>
                <a:ea typeface="Meiryo UI"/>
                <a:cs typeface="+mn-cs"/>
              </a:rPr>
              <a:t>認定マスタートレーナー（国際資格）</a:t>
            </a:r>
            <a:endParaRPr kumimoji="1" lang="en-US" altLang="ja-JP" sz="1400" b="0" i="0" u="none" strike="noStrike" kern="1200" cap="none" spc="0" normalizeH="0" baseline="0" noProof="0" dirty="0">
              <a:ln>
                <a:noFill/>
              </a:ln>
              <a:solidFill>
                <a:srgbClr val="080A02"/>
              </a:solidFill>
              <a:effectLst/>
              <a:uLnTx/>
              <a:uFillTx/>
              <a:latin typeface="Meiryo UI"/>
              <a:ea typeface="Meiryo UI"/>
              <a:cs typeface="+mn-cs"/>
            </a:endParaRPr>
          </a:p>
          <a:p>
            <a:pPr marL="0" marR="0" lvl="0" indent="0" algn="l" defTabSz="844083" rtl="0" eaLnBrk="1" fontAlgn="base" latinLnBrk="0" hangingPunct="1">
              <a:lnSpc>
                <a:spcPct val="100000"/>
              </a:lnSpc>
              <a:spcBef>
                <a:spcPct val="0"/>
              </a:spcBef>
              <a:spcAft>
                <a:spcPct val="0"/>
              </a:spcAft>
              <a:buClrTx/>
              <a:buSzTx/>
              <a:buFontTx/>
              <a:buNone/>
              <a:tabLst/>
              <a:defRPr/>
            </a:pPr>
            <a:r>
              <a:rPr kumimoji="0" lang="ja-JP" altLang="en-US" sz="1400" b="0" i="0" u="none" strike="noStrike" kern="1200" cap="none" spc="0" normalizeH="0" baseline="0" noProof="0" dirty="0">
                <a:ln>
                  <a:noFill/>
                </a:ln>
                <a:solidFill>
                  <a:srgbClr val="080A02"/>
                </a:solidFill>
                <a:effectLst/>
                <a:uLnTx/>
                <a:uFillTx/>
                <a:latin typeface="Meiryo UI"/>
                <a:ea typeface="Meiryo UI"/>
                <a:cs typeface="+mn-cs"/>
              </a:rPr>
              <a:t>・ビジネスコーチ社 認定評価者研修ファシリテーター</a:t>
            </a:r>
            <a:endParaRPr kumimoji="0" lang="en-US" altLang="ja-JP" sz="1400" b="0" i="0" u="none" strike="noStrike" kern="1200" cap="none" spc="0" normalizeH="0" baseline="0" noProof="0" dirty="0">
              <a:ln>
                <a:noFill/>
              </a:ln>
              <a:solidFill>
                <a:srgbClr val="080A02"/>
              </a:solidFill>
              <a:effectLst/>
              <a:uLnTx/>
              <a:uFillTx/>
              <a:latin typeface="Meiryo UI"/>
              <a:ea typeface="Meiryo UI"/>
              <a:cs typeface="+mn-cs"/>
            </a:endParaRPr>
          </a:p>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80A02"/>
                </a:solidFill>
                <a:effectLst/>
                <a:uLnTx/>
                <a:uFillTx/>
                <a:latin typeface="Meiryo UI"/>
                <a:ea typeface="Meiryo UI"/>
                <a:cs typeface="+mn-cs"/>
              </a:rPr>
              <a:t>・ビジネスコーチ社 </a:t>
            </a:r>
            <a:r>
              <a:rPr kumimoji="0" lang="ja-JP" altLang="en-US" sz="1400" b="0" i="0" u="none" strike="noStrike" kern="1200" cap="none" spc="0" normalizeH="0" baseline="0" noProof="0" dirty="0">
                <a:ln>
                  <a:noFill/>
                </a:ln>
                <a:solidFill>
                  <a:srgbClr val="080A02"/>
                </a:solidFill>
                <a:effectLst/>
                <a:uLnTx/>
                <a:uFillTx/>
                <a:latin typeface="Meiryo UI"/>
                <a:ea typeface="Meiryo UI"/>
                <a:cs typeface="+mn-cs"/>
              </a:rPr>
              <a:t>パートナー</a:t>
            </a:r>
            <a:r>
              <a:rPr kumimoji="0" lang="en-US" altLang="ja-JP" sz="1400" b="0" i="0" u="none" strike="noStrike" kern="1200" cap="none" spc="0" normalizeH="0" baseline="0" noProof="0" dirty="0">
                <a:ln>
                  <a:noFill/>
                </a:ln>
                <a:solidFill>
                  <a:srgbClr val="080A02"/>
                </a:solidFill>
                <a:effectLst/>
                <a:uLnTx/>
                <a:uFillTx/>
                <a:latin typeface="Meiryo UI"/>
                <a:ea typeface="Meiryo UI"/>
                <a:cs typeface="+mn-cs"/>
              </a:rPr>
              <a:t>1on1</a:t>
            </a:r>
            <a:r>
              <a:rPr kumimoji="0" lang="ja-JP" altLang="en-US" sz="1400" b="0" i="0" u="none" strike="noStrike" kern="1200" cap="none" spc="0" normalizeH="0" baseline="0" noProof="0" dirty="0">
                <a:ln>
                  <a:noFill/>
                </a:ln>
                <a:solidFill>
                  <a:srgbClr val="080A02"/>
                </a:solidFill>
                <a:effectLst/>
                <a:uLnTx/>
                <a:uFillTx/>
                <a:latin typeface="Meiryo UI"/>
                <a:ea typeface="Meiryo UI"/>
                <a:cs typeface="+mn-cs"/>
              </a:rPr>
              <a:t>研修講師</a:t>
            </a:r>
            <a:endParaRPr kumimoji="0" lang="en-US" altLang="ja-JP" sz="1400" b="0" i="0" u="none" strike="noStrike" kern="1200" cap="none" spc="0" normalizeH="0" baseline="0" noProof="0" dirty="0">
              <a:ln>
                <a:noFill/>
              </a:ln>
              <a:solidFill>
                <a:srgbClr val="080A02"/>
              </a:solidFill>
              <a:effectLst/>
              <a:uLnTx/>
              <a:uFillTx/>
              <a:latin typeface="Meiryo UI"/>
              <a:ea typeface="Meiryo UI"/>
              <a:cs typeface="+mn-cs"/>
            </a:endParaRPr>
          </a:p>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rgbClr val="080A02"/>
              </a:solidFill>
              <a:effectLst/>
              <a:uLnTx/>
              <a:uFillTx/>
              <a:latin typeface="Meiryo UI"/>
              <a:ea typeface="Meiryo UI"/>
              <a:cs typeface="+mn-cs"/>
            </a:endParaRPr>
          </a:p>
        </p:txBody>
      </p:sp>
      <p:sp>
        <p:nvSpPr>
          <p:cNvPr id="9" name="テキスト ボックス 8">
            <a:extLst>
              <a:ext uri="{FF2B5EF4-FFF2-40B4-BE49-F238E27FC236}">
                <a16:creationId xmlns:a16="http://schemas.microsoft.com/office/drawing/2014/main" id="{3C97E860-C30B-4D73-BC5E-2F541ABB1B51}"/>
              </a:ext>
            </a:extLst>
          </p:cNvPr>
          <p:cNvSpPr txBox="1"/>
          <p:nvPr/>
        </p:nvSpPr>
        <p:spPr>
          <a:xfrm>
            <a:off x="330899" y="4827272"/>
            <a:ext cx="4241101" cy="1815882"/>
          </a:xfrm>
          <a:prstGeom prst="rect">
            <a:avLst/>
          </a:prstGeom>
          <a:solidFill>
            <a:schemeClr val="bg1"/>
          </a:solidFill>
          <a:ln w="12700">
            <a:solidFill>
              <a:schemeClr val="accent3">
                <a:lumMod val="75000"/>
              </a:schemeClr>
            </a:solidFill>
          </a:ln>
        </p:spPr>
        <p:txBody>
          <a:bodyPr wrap="square" rtlCol="0">
            <a:spAutoFit/>
          </a:body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80A02"/>
                </a:solidFill>
                <a:effectLst/>
                <a:uLnTx/>
                <a:uFillTx/>
                <a:latin typeface="Meiryo UI"/>
                <a:ea typeface="Meiryo UI"/>
                <a:cs typeface="+mn-cs"/>
              </a:rPr>
              <a:t>【</a:t>
            </a:r>
            <a:r>
              <a:rPr kumimoji="1" lang="ja-JP" altLang="en-US" sz="1400" b="0" i="0" u="none" strike="noStrike" kern="1200" cap="none" spc="0" normalizeH="0" baseline="0" noProof="0" dirty="0">
                <a:ln>
                  <a:noFill/>
                </a:ln>
                <a:solidFill>
                  <a:srgbClr val="080A02"/>
                </a:solidFill>
                <a:effectLst/>
                <a:uLnTx/>
                <a:uFillTx/>
                <a:latin typeface="Meiryo UI"/>
                <a:ea typeface="Meiryo UI"/>
                <a:cs typeface="+mn-cs"/>
              </a:rPr>
              <a:t>主な研修・登壇実績テーマ</a:t>
            </a:r>
            <a:r>
              <a:rPr kumimoji="1" lang="en-US" altLang="ja-JP" sz="1400" b="0" i="0" u="none" strike="noStrike" kern="1200" cap="none" spc="0" normalizeH="0" baseline="0" noProof="0" dirty="0">
                <a:ln>
                  <a:noFill/>
                </a:ln>
                <a:solidFill>
                  <a:srgbClr val="080A02"/>
                </a:solidFill>
                <a:effectLst/>
                <a:uLnTx/>
                <a:uFillTx/>
                <a:latin typeface="Meiryo UI"/>
                <a:ea typeface="Meiryo UI"/>
                <a:cs typeface="+mn-cs"/>
              </a:rPr>
              <a:t>】</a:t>
            </a:r>
          </a:p>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80A02"/>
                </a:solidFill>
                <a:effectLst/>
                <a:uLnTx/>
                <a:uFillTx/>
                <a:latin typeface="Meiryo UI"/>
                <a:ea typeface="Meiryo UI"/>
                <a:cs typeface="+mn-cs"/>
              </a:rPr>
              <a:t>・リーダーシップ、マネジメント研修、評価者研修</a:t>
            </a:r>
            <a:endParaRPr kumimoji="1" lang="en-US" altLang="ja-JP" sz="1400" b="0" i="0" u="none" strike="noStrike" kern="1200" cap="none" spc="0" normalizeH="0" baseline="0" noProof="0" dirty="0">
              <a:ln>
                <a:noFill/>
              </a:ln>
              <a:solidFill>
                <a:srgbClr val="080A02"/>
              </a:solidFill>
              <a:effectLst/>
              <a:uLnTx/>
              <a:uFillTx/>
              <a:latin typeface="Meiryo UI"/>
              <a:ea typeface="Meiryo UI"/>
              <a:cs typeface="+mn-cs"/>
            </a:endParaRPr>
          </a:p>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80A02"/>
                </a:solidFill>
                <a:effectLst/>
                <a:uLnTx/>
                <a:uFillTx/>
                <a:latin typeface="Meiryo UI"/>
                <a:ea typeface="Meiryo UI"/>
                <a:cs typeface="+mn-cs"/>
              </a:rPr>
              <a:t>・コーチング、</a:t>
            </a:r>
            <a:r>
              <a:rPr kumimoji="1" lang="en-US" altLang="ja-JP" sz="1400" b="0" i="0" u="none" strike="noStrike" kern="1200" cap="none" spc="0" normalizeH="0" baseline="0" noProof="0" dirty="0">
                <a:ln>
                  <a:noFill/>
                </a:ln>
                <a:solidFill>
                  <a:srgbClr val="080A02"/>
                </a:solidFill>
                <a:effectLst/>
                <a:uLnTx/>
                <a:uFillTx/>
                <a:latin typeface="Meiryo UI"/>
                <a:ea typeface="Meiryo UI"/>
                <a:cs typeface="+mn-cs"/>
              </a:rPr>
              <a:t>1on1</a:t>
            </a:r>
            <a:r>
              <a:rPr kumimoji="1" lang="ja-JP" altLang="en-US" sz="1400" b="0" i="0" u="none" strike="noStrike" kern="1200" cap="none" spc="0" normalizeH="0" baseline="0" noProof="0" dirty="0">
                <a:ln>
                  <a:noFill/>
                </a:ln>
                <a:solidFill>
                  <a:srgbClr val="080A02"/>
                </a:solidFill>
                <a:effectLst/>
                <a:uLnTx/>
                <a:uFillTx/>
                <a:latin typeface="Meiryo UI"/>
                <a:ea typeface="Meiryo UI"/>
                <a:cs typeface="+mn-cs"/>
              </a:rPr>
              <a:t>面談、自立して動く部下の指導・育成</a:t>
            </a:r>
            <a:endParaRPr kumimoji="1" lang="en-US" altLang="ja-JP" sz="1400" b="0" i="0" u="none" strike="noStrike" kern="1200" cap="none" spc="0" normalizeH="0" baseline="0" noProof="0" dirty="0">
              <a:ln>
                <a:noFill/>
              </a:ln>
              <a:solidFill>
                <a:srgbClr val="080A02"/>
              </a:solidFill>
              <a:effectLst/>
              <a:uLnTx/>
              <a:uFillTx/>
              <a:latin typeface="Meiryo UI"/>
              <a:ea typeface="Meiryo UI"/>
              <a:cs typeface="+mn-cs"/>
            </a:endParaRPr>
          </a:p>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80A02"/>
                </a:solidFill>
                <a:effectLst/>
                <a:uLnTx/>
                <a:uFillTx/>
                <a:latin typeface="Meiryo UI"/>
                <a:ea typeface="Meiryo UI"/>
                <a:cs typeface="+mn-cs"/>
              </a:rPr>
              <a:t>・心の整え方（レジリエンス）、ストレスマネジメント</a:t>
            </a:r>
            <a:endParaRPr kumimoji="1" lang="en-US" altLang="ja-JP" sz="1400" b="0" i="0" u="none" strike="noStrike" kern="1200" cap="none" spc="0" normalizeH="0" baseline="0" noProof="0" dirty="0">
              <a:ln>
                <a:noFill/>
              </a:ln>
              <a:solidFill>
                <a:srgbClr val="080A02"/>
              </a:solidFill>
              <a:effectLst/>
              <a:uLnTx/>
              <a:uFillTx/>
              <a:latin typeface="Meiryo UI"/>
              <a:ea typeface="Meiryo UI"/>
              <a:cs typeface="+mn-cs"/>
            </a:endParaRPr>
          </a:p>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80A02"/>
                </a:solidFill>
                <a:effectLst/>
                <a:uLnTx/>
                <a:uFillTx/>
                <a:latin typeface="Meiryo UI"/>
                <a:ea typeface="Meiryo UI"/>
                <a:cs typeface="+mn-cs"/>
              </a:rPr>
              <a:t>・役員と現場リーダーのコミュニケーションワークショップ</a:t>
            </a:r>
            <a:endParaRPr kumimoji="1" lang="en-US" altLang="ja-JP" sz="1400" b="0" i="0" u="none" strike="noStrike" kern="1200" cap="none" spc="0" normalizeH="0" baseline="0" noProof="0" dirty="0">
              <a:ln>
                <a:noFill/>
              </a:ln>
              <a:solidFill>
                <a:srgbClr val="080A02"/>
              </a:solidFill>
              <a:effectLst/>
              <a:uLnTx/>
              <a:uFillTx/>
              <a:latin typeface="Meiryo UI"/>
              <a:ea typeface="Meiryo UI"/>
              <a:cs typeface="+mn-cs"/>
            </a:endParaRPr>
          </a:p>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80A02"/>
                </a:solidFill>
                <a:effectLst/>
                <a:uLnTx/>
                <a:uFillTx/>
                <a:latin typeface="Meiryo UI"/>
                <a:ea typeface="Meiryo UI"/>
                <a:cs typeface="+mn-cs"/>
              </a:rPr>
              <a:t>・ロジカルシンキング、問題解決、業務改善</a:t>
            </a:r>
            <a:endParaRPr kumimoji="1" lang="en-US" altLang="ja-JP" sz="1400" b="0" i="0" u="none" strike="noStrike" kern="1200" cap="none" spc="0" normalizeH="0" baseline="0" noProof="0" dirty="0">
              <a:ln>
                <a:noFill/>
              </a:ln>
              <a:solidFill>
                <a:srgbClr val="080A02"/>
              </a:solidFill>
              <a:effectLst/>
              <a:uLnTx/>
              <a:uFillTx/>
              <a:latin typeface="Meiryo UI"/>
              <a:ea typeface="Meiryo UI"/>
              <a:cs typeface="+mn-cs"/>
            </a:endParaRPr>
          </a:p>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80A02"/>
                </a:solidFill>
                <a:effectLst/>
                <a:uLnTx/>
                <a:uFillTx/>
                <a:latin typeface="Meiryo UI"/>
                <a:ea typeface="Meiryo UI"/>
                <a:cs typeface="+mn-cs"/>
              </a:rPr>
              <a:t>・キャリアデザイン、自分軸発見セミナー</a:t>
            </a:r>
            <a:endParaRPr kumimoji="1" lang="en-US" altLang="ja-JP" sz="1400" b="0" i="0" u="none" strike="noStrike" kern="1200" cap="none" spc="0" normalizeH="0" baseline="0" noProof="0" dirty="0">
              <a:ln>
                <a:noFill/>
              </a:ln>
              <a:solidFill>
                <a:srgbClr val="080A02"/>
              </a:solidFill>
              <a:effectLst/>
              <a:uLnTx/>
              <a:uFillTx/>
              <a:latin typeface="Meiryo UI"/>
              <a:ea typeface="Meiryo UI"/>
              <a:cs typeface="+mn-cs"/>
            </a:endParaRPr>
          </a:p>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80A02"/>
                </a:solidFill>
                <a:effectLst/>
                <a:uLnTx/>
                <a:uFillTx/>
                <a:latin typeface="Meiryo UI"/>
                <a:ea typeface="Meiryo UI"/>
                <a:cs typeface="+mn-cs"/>
              </a:rPr>
              <a:t>・タイムマネジメント、会議の効率化、ファシリテーション 等</a:t>
            </a:r>
            <a:endParaRPr kumimoji="1" lang="en-US" altLang="ja-JP" sz="1400" b="0" i="0" u="none" strike="noStrike" kern="1200" cap="none" spc="0" normalizeH="0" baseline="0" noProof="0" dirty="0">
              <a:ln>
                <a:noFill/>
              </a:ln>
              <a:solidFill>
                <a:srgbClr val="080A02"/>
              </a:solidFill>
              <a:effectLst/>
              <a:uLnTx/>
              <a:uFillTx/>
              <a:latin typeface="Meiryo UI"/>
              <a:ea typeface="Meiryo UI"/>
              <a:cs typeface="+mn-cs"/>
            </a:endParaRPr>
          </a:p>
        </p:txBody>
      </p:sp>
      <p:pic>
        <p:nvPicPr>
          <p:cNvPr id="10" name="図 9">
            <a:extLst>
              <a:ext uri="{FF2B5EF4-FFF2-40B4-BE49-F238E27FC236}">
                <a16:creationId xmlns:a16="http://schemas.microsoft.com/office/drawing/2014/main" id="{8AA25048-B8F8-4058-B368-776C85F8C1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7142" y="1201642"/>
            <a:ext cx="2229682" cy="2227358"/>
          </a:xfrm>
          <a:prstGeom prst="rect">
            <a:avLst/>
          </a:prstGeom>
        </p:spPr>
      </p:pic>
      <p:pic>
        <p:nvPicPr>
          <p:cNvPr id="11" name="図 10">
            <a:extLst>
              <a:ext uri="{FF2B5EF4-FFF2-40B4-BE49-F238E27FC236}">
                <a16:creationId xmlns:a16="http://schemas.microsoft.com/office/drawing/2014/main" id="{7B5D7833-411F-4F51-BF7B-BCFDD0F459FA}"/>
              </a:ext>
            </a:extLst>
          </p:cNvPr>
          <p:cNvPicPr>
            <a:picLocks noChangeAspect="1"/>
          </p:cNvPicPr>
          <p:nvPr/>
        </p:nvPicPr>
        <p:blipFill>
          <a:blip r:embed="rId3"/>
          <a:stretch>
            <a:fillRect/>
          </a:stretch>
        </p:blipFill>
        <p:spPr>
          <a:xfrm>
            <a:off x="6873867" y="3449137"/>
            <a:ext cx="1736231" cy="498641"/>
          </a:xfrm>
          <a:prstGeom prst="rect">
            <a:avLst/>
          </a:prstGeom>
        </p:spPr>
      </p:pic>
    </p:spTree>
    <p:extLst>
      <p:ext uri="{BB962C8B-B14F-4D97-AF65-F5344CB8AC3E}">
        <p14:creationId xmlns:p14="http://schemas.microsoft.com/office/powerpoint/2010/main" val="3579549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19878" y="274638"/>
            <a:ext cx="3384376" cy="778098"/>
          </a:xfrm>
        </p:spPr>
        <p:txBody>
          <a:bodyPr/>
          <a:lstStyle/>
          <a:p>
            <a:r>
              <a:rPr kumimoji="1" lang="ja-JP" altLang="en-US" dirty="0"/>
              <a:t>宮 越 大 樹</a:t>
            </a:r>
          </a:p>
        </p:txBody>
      </p:sp>
      <p:pic>
        <p:nvPicPr>
          <p:cNvPr id="1026" name="Picture 2" descr="https://live5.jp/wp-content/uploads/2015/05/daiju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3024336" cy="30243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3212976"/>
            <a:ext cx="6185758"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3356992"/>
            <a:ext cx="2160240" cy="624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41" y="4077072"/>
            <a:ext cx="2266871"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17"/>
          <p:cNvSpPr txBox="1">
            <a:spLocks noChangeArrowheads="1"/>
          </p:cNvSpPr>
          <p:nvPr/>
        </p:nvSpPr>
        <p:spPr bwMode="auto">
          <a:xfrm>
            <a:off x="6564431" y="548680"/>
            <a:ext cx="24000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（みやこし　だいじゅ）</a:t>
            </a:r>
          </a:p>
        </p:txBody>
      </p:sp>
      <p:sp>
        <p:nvSpPr>
          <p:cNvPr id="3" name="テキスト ボックス 2"/>
          <p:cNvSpPr txBox="1"/>
          <p:nvPr/>
        </p:nvSpPr>
        <p:spPr>
          <a:xfrm>
            <a:off x="3635896" y="1196760"/>
            <a:ext cx="5184576"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2010</a:t>
            </a:r>
            <a:r>
              <a:rPr kumimoji="1" lang="ja-JP" altLang="en-US"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年から、株式会社チームフローのプロコーチ養成スクールの主任講師として、</a:t>
            </a:r>
            <a:r>
              <a:rPr kumimoji="1" lang="en-US" altLang="ja-JP"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600</a:t>
            </a:r>
            <a:r>
              <a:rPr kumimoji="1" lang="ja-JP" altLang="en-US"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名以上のプロコーチを輩出。</a:t>
            </a:r>
            <a:r>
              <a:rPr kumimoji="1" lang="en-US" altLang="ja-JP"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2016</a:t>
            </a:r>
            <a:r>
              <a:rPr kumimoji="1" lang="ja-JP" altLang="en-US"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年、独立</a:t>
            </a:r>
            <a:r>
              <a:rPr kumimoji="1" lang="ja-JP" altLang="en-US" sz="1800" b="0" i="0" u="none" strike="noStrike" kern="1200" cap="none" spc="0" normalizeH="0" baseline="0" noProof="0" dirty="0" err="1">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株式会社アナザーヒストリーにて、プロコーチ養成スクールの事業を継続中。譲り受ける。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コーチングの普及に努めており、</a:t>
            </a:r>
            <a:r>
              <a:rPr kumimoji="1" lang="en-US" altLang="ja-JP"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YouTube</a:t>
            </a:r>
            <a:r>
              <a:rPr kumimoji="1" lang="ja-JP" altLang="en-US" sz="1800" b="0" i="0" u="none" strike="noStrike" kern="1200" cap="none" spc="0" normalizeH="0" baseline="0" noProof="0" dirty="0" err="1">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での</a:t>
            </a:r>
            <a:r>
              <a:rPr kumimoji="1" lang="ja-JP" altLang="en-US"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無料ビデオの公開は、</a:t>
            </a:r>
            <a:r>
              <a:rPr kumimoji="1" lang="en-US" altLang="ja-JP" sz="1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2,000</a:t>
            </a:r>
            <a:r>
              <a:rPr kumimoji="1" lang="ja-JP" altLang="en-US"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本を超えている。</a:t>
            </a:r>
          </a:p>
        </p:txBody>
      </p:sp>
      <p:sp>
        <p:nvSpPr>
          <p:cNvPr id="4" name="テキスト ボックス 3"/>
          <p:cNvSpPr txBox="1"/>
          <p:nvPr/>
        </p:nvSpPr>
        <p:spPr>
          <a:xfrm>
            <a:off x="3707906" y="3429003"/>
            <a:ext cx="4392488" cy="46166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hlinkClick r:id="rId6"/>
              </a:rPr>
              <a:t>https://anotherhistory.co.jp/</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01638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44500" y="260648"/>
            <a:ext cx="8520113" cy="685800"/>
          </a:xfrm>
        </p:spPr>
        <p:txBody>
          <a:bodyPr/>
          <a:lstStyle/>
          <a:p>
            <a:pPr eaLnBrk="1" hangingPunct="1"/>
            <a:r>
              <a:rPr lang="ja-JP" altLang="en-US" dirty="0"/>
              <a:t>松 木 博 之</a:t>
            </a:r>
          </a:p>
        </p:txBody>
      </p:sp>
      <p:sp>
        <p:nvSpPr>
          <p:cNvPr id="109572" name="スライド番号プレースホルダー 4"/>
          <p:cNvSpPr>
            <a:spLocks noGrp="1"/>
          </p:cNvSpPr>
          <p:nvPr>
            <p:ph type="sldNum" sz="quarter" idx="12"/>
          </p:nvPr>
        </p:nvSpPr>
        <p:spPr bwMode="auto">
          <a:xfrm>
            <a:off x="6810375" y="653734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kumimoji="1" sz="40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Font typeface="Arial" charset="0"/>
              <a:buChar char="–"/>
              <a:defRPr kumimoji="1" sz="28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Font typeface="Arial" charset="0"/>
              <a:buChar char="•"/>
              <a:defRPr kumimoji="1" sz="24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9pPr>
          </a:lstStyle>
          <a:p>
            <a:pPr eaLnBrk="1" fontAlgn="base" hangingPunct="1">
              <a:spcBef>
                <a:spcPct val="0"/>
              </a:spcBef>
              <a:spcAft>
                <a:spcPct val="0"/>
              </a:spcAft>
              <a:buFontTx/>
              <a:buNone/>
            </a:pPr>
            <a:fld id="{17268B17-68E7-49A0-8A47-EC7A5793241D}" type="slidenum">
              <a:rPr lang="ja-JP" altLang="en-US" sz="1400" smtClean="0">
                <a:solidFill>
                  <a:srgbClr val="898989"/>
                </a:solidFill>
              </a:rPr>
              <a:pPr eaLnBrk="1" fontAlgn="base" hangingPunct="1">
                <a:spcBef>
                  <a:spcPct val="0"/>
                </a:spcBef>
                <a:spcAft>
                  <a:spcPct val="0"/>
                </a:spcAft>
                <a:buFontTx/>
                <a:buNone/>
              </a:pPr>
              <a:t>11</a:t>
            </a:fld>
            <a:endParaRPr lang="ja-JP" altLang="en-US" sz="1400" dirty="0">
              <a:solidFill>
                <a:srgbClr val="898989"/>
              </a:solidFill>
            </a:endParaRPr>
          </a:p>
        </p:txBody>
      </p:sp>
      <p:sp>
        <p:nvSpPr>
          <p:cNvPr id="10" name="テキスト ボックス 17"/>
          <p:cNvSpPr txBox="1">
            <a:spLocks noChangeArrowheads="1"/>
          </p:cNvSpPr>
          <p:nvPr/>
        </p:nvSpPr>
        <p:spPr bwMode="auto">
          <a:xfrm>
            <a:off x="3791567" y="979755"/>
            <a:ext cx="23646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r>
              <a:rPr lang="ja-JP" altLang="en-US" dirty="0">
                <a:solidFill>
                  <a:prstClr val="black"/>
                </a:solidFill>
              </a:rPr>
              <a:t>（まつき　ひろゆき）</a:t>
            </a:r>
          </a:p>
        </p:txBody>
      </p:sp>
      <p:sp>
        <p:nvSpPr>
          <p:cNvPr id="7" name="Trained facilitator of LEGO® SERIOUS PLAY® method and materials…"/>
          <p:cNvSpPr txBox="1">
            <a:spLocks/>
          </p:cNvSpPr>
          <p:nvPr/>
        </p:nvSpPr>
        <p:spPr bwMode="auto">
          <a:xfrm>
            <a:off x="647047" y="1246346"/>
            <a:ext cx="3720190" cy="1822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67500" lnSpcReduction="20000"/>
          </a:bodyPr>
          <a:lstStyle>
            <a:lvl1pPr algn="ctr" rtl="0" eaLnBrk="0" fontAlgn="base" hangingPunct="0">
              <a:spcBef>
                <a:spcPct val="0"/>
              </a:spcBef>
              <a:spcAft>
                <a:spcPct val="0"/>
              </a:spcAft>
              <a:defRPr kumimoji="1" sz="4800" kern="1200">
                <a:solidFill>
                  <a:schemeClr val="tx1"/>
                </a:solidFill>
                <a:latin typeface="HGP創英角ｺﾞｼｯｸUB" pitchFamily="50" charset="-128"/>
                <a:ea typeface="HGP創英角ｺﾞｼｯｸUB" pitchFamily="50" charset="-128"/>
                <a:cs typeface="+mj-cs"/>
              </a:defRPr>
            </a:lvl1pPr>
            <a:lvl2pPr algn="ctr" rtl="0" eaLnBrk="0" fontAlgn="base" hangingPunct="0">
              <a:spcBef>
                <a:spcPct val="0"/>
              </a:spcBef>
              <a:spcAft>
                <a:spcPct val="0"/>
              </a:spcAft>
              <a:defRPr kumimoji="1" sz="4800">
                <a:solidFill>
                  <a:schemeClr val="tx1"/>
                </a:solidFill>
                <a:latin typeface="HGP創英角ｺﾞｼｯｸUB" pitchFamily="50" charset="-128"/>
                <a:ea typeface="HGP創英角ｺﾞｼｯｸUB" pitchFamily="50" charset="-128"/>
              </a:defRPr>
            </a:lvl2pPr>
            <a:lvl3pPr algn="ctr" rtl="0" eaLnBrk="0" fontAlgn="base" hangingPunct="0">
              <a:spcBef>
                <a:spcPct val="0"/>
              </a:spcBef>
              <a:spcAft>
                <a:spcPct val="0"/>
              </a:spcAft>
              <a:defRPr kumimoji="1" sz="4800">
                <a:solidFill>
                  <a:schemeClr val="tx1"/>
                </a:solidFill>
                <a:latin typeface="HGP創英角ｺﾞｼｯｸUB" pitchFamily="50" charset="-128"/>
                <a:ea typeface="HGP創英角ｺﾞｼｯｸUB" pitchFamily="50" charset="-128"/>
              </a:defRPr>
            </a:lvl3pPr>
            <a:lvl4pPr algn="ctr" rtl="0" eaLnBrk="0" fontAlgn="base" hangingPunct="0">
              <a:spcBef>
                <a:spcPct val="0"/>
              </a:spcBef>
              <a:spcAft>
                <a:spcPct val="0"/>
              </a:spcAft>
              <a:defRPr kumimoji="1" sz="4800">
                <a:solidFill>
                  <a:schemeClr val="tx1"/>
                </a:solidFill>
                <a:latin typeface="HGP創英角ｺﾞｼｯｸUB" pitchFamily="50" charset="-128"/>
                <a:ea typeface="HGP創英角ｺﾞｼｯｸUB" pitchFamily="50" charset="-128"/>
              </a:defRPr>
            </a:lvl4pPr>
            <a:lvl5pPr algn="ctr" rtl="0" eaLnBrk="0" fontAlgn="base" hangingPunct="0">
              <a:spcBef>
                <a:spcPct val="0"/>
              </a:spcBef>
              <a:spcAft>
                <a:spcPct val="0"/>
              </a:spcAft>
              <a:defRPr kumimoji="1" sz="4800">
                <a:solidFill>
                  <a:schemeClr val="tx1"/>
                </a:solidFill>
                <a:latin typeface="HGP創英角ｺﾞｼｯｸUB" pitchFamily="50" charset="-128"/>
                <a:ea typeface="HGP創英角ｺﾞｼｯｸUB" pitchFamily="50" charset="-128"/>
              </a:defRPr>
            </a:lvl5pPr>
            <a:lvl6pPr marL="457200" algn="ctr" rtl="0" fontAlgn="base">
              <a:spcBef>
                <a:spcPct val="0"/>
              </a:spcBef>
              <a:spcAft>
                <a:spcPct val="0"/>
              </a:spcAft>
              <a:defRPr kumimoji="1" sz="4800">
                <a:solidFill>
                  <a:schemeClr val="tx1"/>
                </a:solidFill>
                <a:latin typeface="HGP創英角ｺﾞｼｯｸUB" pitchFamily="50" charset="-128"/>
                <a:ea typeface="HGP創英角ｺﾞｼｯｸUB" pitchFamily="50" charset="-128"/>
              </a:defRPr>
            </a:lvl6pPr>
            <a:lvl7pPr marL="914400" algn="ctr" rtl="0" fontAlgn="base">
              <a:spcBef>
                <a:spcPct val="0"/>
              </a:spcBef>
              <a:spcAft>
                <a:spcPct val="0"/>
              </a:spcAft>
              <a:defRPr kumimoji="1" sz="4800">
                <a:solidFill>
                  <a:schemeClr val="tx1"/>
                </a:solidFill>
                <a:latin typeface="HGP創英角ｺﾞｼｯｸUB" pitchFamily="50" charset="-128"/>
                <a:ea typeface="HGP創英角ｺﾞｼｯｸUB" pitchFamily="50" charset="-128"/>
              </a:defRPr>
            </a:lvl7pPr>
            <a:lvl8pPr marL="1371600" algn="ctr" rtl="0" fontAlgn="base">
              <a:spcBef>
                <a:spcPct val="0"/>
              </a:spcBef>
              <a:spcAft>
                <a:spcPct val="0"/>
              </a:spcAft>
              <a:defRPr kumimoji="1" sz="4800">
                <a:solidFill>
                  <a:schemeClr val="tx1"/>
                </a:solidFill>
                <a:latin typeface="HGP創英角ｺﾞｼｯｸUB" pitchFamily="50" charset="-128"/>
                <a:ea typeface="HGP創英角ｺﾞｼｯｸUB" pitchFamily="50" charset="-128"/>
              </a:defRPr>
            </a:lvl8pPr>
            <a:lvl9pPr marL="1828800" algn="ctr" rtl="0" fontAlgn="base">
              <a:spcBef>
                <a:spcPct val="0"/>
              </a:spcBef>
              <a:spcAft>
                <a:spcPct val="0"/>
              </a:spcAft>
              <a:defRPr kumimoji="1" sz="4800">
                <a:solidFill>
                  <a:schemeClr val="tx1"/>
                </a:solidFill>
                <a:latin typeface="HGP創英角ｺﾞｼｯｸUB" pitchFamily="50" charset="-128"/>
                <a:ea typeface="HGP創英角ｺﾞｼｯｸUB" pitchFamily="50" charset="-128"/>
              </a:defRPr>
            </a:lvl9pPr>
          </a:lstStyle>
          <a:p>
            <a:pPr algn="l" defTabSz="170006">
              <a:defRPr sz="3200">
                <a:solidFill>
                  <a:srgbClr val="4BACC6"/>
                </a:solidFill>
                <a:latin typeface="+mj-lt"/>
                <a:ea typeface="+mj-ea"/>
                <a:cs typeface="+mj-cs"/>
                <a:sym typeface="Helvetica Neue"/>
              </a:defRPr>
            </a:pPr>
            <a:r>
              <a:rPr lang="en-US" sz="3200" dirty="0">
                <a:solidFill>
                  <a:srgbClr val="4BACC6"/>
                </a:solidFill>
                <a:latin typeface="Arial Rounded MT Bold"/>
                <a:ea typeface="HG創英角ｺﾞｼｯｸUB"/>
                <a:sym typeface="Helvetica Neue"/>
              </a:rPr>
              <a:t>Trained facilitator of LEGO® SERIOUS PLAY® method and materials</a:t>
            </a:r>
          </a:p>
          <a:p>
            <a:pPr algn="l" defTabSz="170006">
              <a:defRPr sz="3200">
                <a:latin typeface="+mj-lt"/>
                <a:ea typeface="+mj-ea"/>
                <a:cs typeface="+mj-cs"/>
                <a:sym typeface="Helvetica Neue"/>
              </a:defRPr>
            </a:pPr>
            <a:r>
              <a:rPr lang="en-US" sz="3200" dirty="0">
                <a:solidFill>
                  <a:prstClr val="black"/>
                </a:solidFill>
                <a:latin typeface="Arial Rounded MT Bold"/>
                <a:ea typeface="HG創英角ｺﾞｼｯｸUB"/>
                <a:sym typeface="Helvetica Neue"/>
              </a:rPr>
              <a:t>Communication builder</a:t>
            </a:r>
          </a:p>
          <a:p>
            <a:pPr algn="l" defTabSz="170006">
              <a:defRPr sz="3200">
                <a:latin typeface="+mj-lt"/>
                <a:ea typeface="+mj-ea"/>
                <a:cs typeface="+mj-cs"/>
                <a:sym typeface="Helvetica Neue"/>
              </a:defRPr>
            </a:pPr>
            <a:r>
              <a:rPr lang="en-US" sz="3200" dirty="0" err="1">
                <a:solidFill>
                  <a:prstClr val="black"/>
                </a:solidFill>
                <a:latin typeface="Arial Rounded MT Bold"/>
                <a:ea typeface="HG創英角ｺﾞｼｯｸUB"/>
                <a:sym typeface="Helvetica Neue"/>
              </a:rPr>
              <a:t>松木</a:t>
            </a:r>
            <a:r>
              <a:rPr lang="en-US" sz="3200" dirty="0">
                <a:solidFill>
                  <a:prstClr val="black"/>
                </a:solidFill>
                <a:latin typeface="Arial Rounded MT Bold"/>
                <a:ea typeface="HG創英角ｺﾞｼｯｸUB"/>
                <a:sym typeface="Helvetica Neue"/>
              </a:rPr>
              <a:t> </a:t>
            </a:r>
            <a:r>
              <a:rPr lang="en-US" sz="3200" dirty="0" err="1">
                <a:solidFill>
                  <a:prstClr val="black"/>
                </a:solidFill>
                <a:latin typeface="Arial Rounded MT Bold"/>
                <a:ea typeface="HG創英角ｺﾞｼｯｸUB"/>
                <a:sym typeface="Helvetica Neue"/>
              </a:rPr>
              <a:t>博之</a:t>
            </a:r>
            <a:endParaRPr lang="en-US" sz="3200" dirty="0">
              <a:solidFill>
                <a:prstClr val="black"/>
              </a:solidFill>
              <a:latin typeface="Arial Rounded MT Bold"/>
              <a:ea typeface="HG創英角ｺﾞｼｯｸUB"/>
              <a:sym typeface="Helvetica Neue"/>
            </a:endParaRPr>
          </a:p>
        </p:txBody>
      </p:sp>
      <p:pic>
        <p:nvPicPr>
          <p:cNvPr id="9" name="13282209_811801558963518_178392260_n.jpg" descr="13282209_811801558963518_178392260_n.jpg"/>
          <p:cNvPicPr>
            <a:picLocks noChangeAspect="1"/>
          </p:cNvPicPr>
          <p:nvPr/>
        </p:nvPicPr>
        <p:blipFill>
          <a:blip r:embed="rId3">
            <a:alphaModFix amt="44919"/>
          </a:blip>
          <a:srcRect l="13842" t="17388" r="18768" b="12635"/>
          <a:stretch>
            <a:fillRect/>
          </a:stretch>
        </p:blipFill>
        <p:spPr>
          <a:xfrm>
            <a:off x="805062" y="3212992"/>
            <a:ext cx="7367338" cy="5100047"/>
          </a:xfrm>
          <a:prstGeom prst="rect">
            <a:avLst/>
          </a:prstGeom>
          <a:ln w="12700">
            <a:miter lim="400000"/>
          </a:ln>
        </p:spPr>
      </p:pic>
      <p:sp>
        <p:nvSpPr>
          <p:cNvPr id="11" name="レゴ®︎シリアスプレイ®︎は単体でもパワフルなメソッドですが…"/>
          <p:cNvSpPr txBox="1">
            <a:spLocks/>
          </p:cNvSpPr>
          <p:nvPr/>
        </p:nvSpPr>
        <p:spPr bwMode="auto">
          <a:xfrm>
            <a:off x="1691681" y="5085184"/>
            <a:ext cx="6048672"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4000" kern="1200">
                <a:solidFill>
                  <a:schemeClr val="tx1"/>
                </a:solidFill>
                <a:latin typeface="HGP創英角ｺﾞｼｯｸUB" pitchFamily="50" charset="-128"/>
                <a:ea typeface="HGP創英角ｺﾞｼｯｸUB" pitchFamily="50" charset="-128"/>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HGP創英角ｺﾞｼｯｸUB" pitchFamily="50" charset="-128"/>
                <a:ea typeface="HGP創英角ｺﾞｼｯｸUB" pitchFamily="50" charset="-128"/>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HGP創英角ｺﾞｼｯｸUB" pitchFamily="50" charset="-128"/>
                <a:ea typeface="HGP創英角ｺﾞｼｯｸUB" pitchFamily="50" charset="-128"/>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HGP創英角ｺﾞｼｯｸUB" pitchFamily="50" charset="-128"/>
                <a:ea typeface="HGP創英角ｺﾞｼｯｸUB" pitchFamily="50" charset="-128"/>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HGP創英角ｺﾞｼｯｸUB" pitchFamily="50" charset="-128"/>
                <a:ea typeface="HGP創英角ｺﾞｼｯｸUB"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defTabSz="275188">
              <a:buFont typeface="Arial" charset="0"/>
              <a:buNone/>
              <a:defRPr>
                <a:latin typeface="ヒラギノ角ゴ ProN W6"/>
                <a:ea typeface="ヒラギノ角ゴ ProN W6"/>
                <a:cs typeface="ヒラギノ角ゴ ProN W6"/>
                <a:sym typeface="ヒラギノ角ゴ ProN W6"/>
              </a:defRPr>
            </a:pPr>
            <a:r>
              <a:rPr lang="ja-JP" altLang="en-US" sz="1600" dirty="0">
                <a:solidFill>
                  <a:prstClr val="black"/>
                </a:solidFill>
                <a:latin typeface="ヒラギノ角ゴ ProN W6"/>
                <a:ea typeface="ヒラギノ角ゴ ProN W6"/>
                <a:cs typeface="ヒラギノ角ゴ ProN W6"/>
                <a:sym typeface="ヒラギノ角ゴ ProN W6"/>
              </a:rPr>
              <a:t>レゴ</a:t>
            </a:r>
            <a:r>
              <a:rPr lang="en-US" altLang="ja-JP" sz="1600" dirty="0">
                <a:solidFill>
                  <a:prstClr val="black"/>
                </a:solidFill>
                <a:latin typeface="ヒラギノ角ゴ ProN W6"/>
                <a:ea typeface="ヒラギノ角ゴ ProN W6"/>
                <a:cs typeface="ヒラギノ角ゴ ProN W6"/>
                <a:sym typeface="ヒラギノ角ゴ ProN W6"/>
              </a:rPr>
              <a:t>®︎</a:t>
            </a:r>
            <a:r>
              <a:rPr lang="ja-JP" altLang="en-US" sz="1600" dirty="0">
                <a:solidFill>
                  <a:prstClr val="black"/>
                </a:solidFill>
                <a:latin typeface="ヒラギノ角ゴ ProN W6"/>
                <a:ea typeface="ヒラギノ角ゴ ProN W6"/>
                <a:cs typeface="ヒラギノ角ゴ ProN W6"/>
                <a:sym typeface="ヒラギノ角ゴ ProN W6"/>
              </a:rPr>
              <a:t>シリアスプレイ</a:t>
            </a:r>
            <a:r>
              <a:rPr lang="en-US" altLang="ja-JP" sz="1600" dirty="0">
                <a:solidFill>
                  <a:prstClr val="black"/>
                </a:solidFill>
                <a:latin typeface="ヒラギノ角ゴ ProN W6"/>
                <a:ea typeface="ヒラギノ角ゴ ProN W6"/>
                <a:cs typeface="ヒラギノ角ゴ ProN W6"/>
                <a:sym typeface="ヒラギノ角ゴ ProN W6"/>
              </a:rPr>
              <a:t>®︎</a:t>
            </a:r>
            <a:r>
              <a:rPr lang="ja-JP" altLang="en-US" sz="1600" dirty="0">
                <a:solidFill>
                  <a:prstClr val="black"/>
                </a:solidFill>
                <a:latin typeface="ヒラギノ角ゴ ProN W6"/>
                <a:ea typeface="ヒラギノ角ゴ ProN W6"/>
                <a:cs typeface="ヒラギノ角ゴ ProN W6"/>
                <a:sym typeface="ヒラギノ角ゴ ProN W6"/>
              </a:rPr>
              <a:t>は単体でもパワフルなメソッドですが</a:t>
            </a:r>
          </a:p>
          <a:p>
            <a:pPr marL="0" indent="0" defTabSz="275188">
              <a:buFont typeface="Arial" charset="0"/>
              <a:buNone/>
              <a:defRPr>
                <a:latin typeface="ヒラギノ角ゴ ProN W6"/>
                <a:ea typeface="ヒラギノ角ゴ ProN W6"/>
                <a:cs typeface="ヒラギノ角ゴ ProN W6"/>
                <a:sym typeface="ヒラギノ角ゴ ProN W6"/>
              </a:defRPr>
            </a:pPr>
            <a:r>
              <a:rPr lang="ja-JP" altLang="en-US" sz="1600" dirty="0">
                <a:solidFill>
                  <a:prstClr val="black"/>
                </a:solidFill>
                <a:latin typeface="ヒラギノ角ゴ ProN W6"/>
                <a:ea typeface="ヒラギノ角ゴ ProN W6"/>
                <a:cs typeface="ヒラギノ角ゴ ProN W6"/>
                <a:sym typeface="ヒラギノ角ゴ ProN W6"/>
              </a:rPr>
              <a:t>あらゆるワークやセミナーメソッドとの親和性が強いことも特徴です。</a:t>
            </a:r>
          </a:p>
          <a:p>
            <a:pPr marL="0" indent="0" defTabSz="275188">
              <a:buFont typeface="Arial" charset="0"/>
              <a:buNone/>
              <a:defRPr>
                <a:latin typeface="ヒラギノ角ゴ ProN W6"/>
                <a:ea typeface="ヒラギノ角ゴ ProN W6"/>
                <a:cs typeface="ヒラギノ角ゴ ProN W6"/>
                <a:sym typeface="ヒラギノ角ゴ ProN W6"/>
              </a:defRPr>
            </a:pPr>
            <a:r>
              <a:rPr lang="ja-JP" altLang="en-US" sz="1600" dirty="0">
                <a:solidFill>
                  <a:prstClr val="black"/>
                </a:solidFill>
                <a:latin typeface="ヒラギノ角ゴ ProN W6"/>
                <a:ea typeface="ヒラギノ角ゴ ProN W6"/>
                <a:cs typeface="ヒラギノ角ゴ ProN W6"/>
                <a:sym typeface="ヒラギノ角ゴ ProN W6"/>
              </a:rPr>
              <a:t>実際にどのようにレゴ</a:t>
            </a:r>
            <a:r>
              <a:rPr lang="en-US" altLang="ja-JP" sz="1600" dirty="0">
                <a:solidFill>
                  <a:prstClr val="black"/>
                </a:solidFill>
                <a:latin typeface="ヒラギノ角ゴ ProN W6"/>
                <a:ea typeface="ヒラギノ角ゴ ProN W6"/>
                <a:cs typeface="ヒラギノ角ゴ ProN W6"/>
                <a:sym typeface="ヒラギノ角ゴ ProN W6"/>
              </a:rPr>
              <a:t>®︎</a:t>
            </a:r>
            <a:r>
              <a:rPr lang="ja-JP" altLang="en-US" sz="1600" dirty="0">
                <a:solidFill>
                  <a:prstClr val="black"/>
                </a:solidFill>
                <a:latin typeface="ヒラギノ角ゴ ProN W6"/>
                <a:ea typeface="ヒラギノ角ゴ ProN W6"/>
                <a:cs typeface="ヒラギノ角ゴ ProN W6"/>
                <a:sym typeface="ヒラギノ角ゴ ProN W6"/>
              </a:rPr>
              <a:t>シリアスプレイ</a:t>
            </a:r>
            <a:r>
              <a:rPr lang="en-US" altLang="ja-JP" sz="1600" dirty="0">
                <a:solidFill>
                  <a:prstClr val="black"/>
                </a:solidFill>
                <a:latin typeface="ヒラギノ角ゴ ProN W6"/>
                <a:ea typeface="ヒラギノ角ゴ ProN W6"/>
                <a:cs typeface="ヒラギノ角ゴ ProN W6"/>
                <a:sym typeface="ヒラギノ角ゴ ProN W6"/>
              </a:rPr>
              <a:t>®︎</a:t>
            </a:r>
            <a:r>
              <a:rPr lang="ja-JP" altLang="en-US" sz="1600" dirty="0">
                <a:solidFill>
                  <a:prstClr val="black"/>
                </a:solidFill>
                <a:latin typeface="ヒラギノ角ゴ ProN W6"/>
                <a:ea typeface="ヒラギノ角ゴ ProN W6"/>
                <a:cs typeface="ヒラギノ角ゴ ProN W6"/>
                <a:sym typeface="ヒラギノ角ゴ ProN W6"/>
              </a:rPr>
              <a:t>を使っているかなど</a:t>
            </a:r>
          </a:p>
          <a:p>
            <a:pPr marL="0" indent="0" defTabSz="275188">
              <a:buFont typeface="Arial" charset="0"/>
              <a:buNone/>
              <a:defRPr>
                <a:latin typeface="ヒラギノ角ゴ ProN W6"/>
                <a:ea typeface="ヒラギノ角ゴ ProN W6"/>
                <a:cs typeface="ヒラギノ角ゴ ProN W6"/>
                <a:sym typeface="ヒラギノ角ゴ ProN W6"/>
              </a:defRPr>
            </a:pPr>
            <a:r>
              <a:rPr lang="ja-JP" altLang="en-US" sz="1600" dirty="0">
                <a:solidFill>
                  <a:prstClr val="black"/>
                </a:solidFill>
                <a:latin typeface="ヒラギノ角ゴ ProN W6"/>
                <a:ea typeface="ヒラギノ角ゴ ProN W6"/>
                <a:cs typeface="ヒラギノ角ゴ ProN W6"/>
                <a:sym typeface="ヒラギノ角ゴ ProN W6"/>
              </a:rPr>
              <a:t>詳しくお聞きになりたい方は是非ご連絡ください！</a:t>
            </a:r>
          </a:p>
        </p:txBody>
      </p:sp>
      <p:pic>
        <p:nvPicPr>
          <p:cNvPr id="8" name="IMG_8701.JPG" descr="IMG_8701.JPG"/>
          <p:cNvPicPr>
            <a:picLocks noChangeAspect="1"/>
          </p:cNvPicPr>
          <p:nvPr/>
        </p:nvPicPr>
        <p:blipFill>
          <a:blip r:embed="rId4"/>
          <a:srcRect l="14701" t="5872" r="34455" b="35210"/>
          <a:stretch>
            <a:fillRect/>
          </a:stretch>
        </p:blipFill>
        <p:spPr>
          <a:xfrm>
            <a:off x="5529468" y="1379735"/>
            <a:ext cx="3290628" cy="2552611"/>
          </a:xfrm>
          <a:prstGeom prst="rect">
            <a:avLst/>
          </a:prstGeom>
          <a:ln w="12700">
            <a:miter lim="400000"/>
          </a:ln>
        </p:spPr>
      </p:pic>
    </p:spTree>
    <p:extLst>
      <p:ext uri="{BB962C8B-B14F-4D97-AF65-F5344CB8AC3E}">
        <p14:creationId xmlns:p14="http://schemas.microsoft.com/office/powerpoint/2010/main" val="3379210082"/>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lstStyle/>
          <a:p>
            <a:r>
              <a:rPr lang="ja-JP" altLang="en-US" dirty="0"/>
              <a:t>中里正紀　</a:t>
            </a:r>
            <a:endParaRPr kumimoji="1" lang="ja-JP" altLang="en-US" dirty="0"/>
          </a:p>
        </p:txBody>
      </p:sp>
      <p:sp>
        <p:nvSpPr>
          <p:cNvPr id="3" name="コンテンツ プレースホルダー 2"/>
          <p:cNvSpPr>
            <a:spLocks noGrp="1"/>
          </p:cNvSpPr>
          <p:nvPr>
            <p:ph idx="1"/>
          </p:nvPr>
        </p:nvSpPr>
        <p:spPr>
          <a:xfrm>
            <a:off x="611580" y="1268800"/>
            <a:ext cx="4114801" cy="3031793"/>
          </a:xfrm>
        </p:spPr>
        <p:txBody>
          <a:bodyPr>
            <a:noAutofit/>
          </a:bodyPr>
          <a:lstStyle/>
          <a:p>
            <a:pPr marL="0" indent="0">
              <a:buNone/>
            </a:pPr>
            <a:r>
              <a:rPr lang="ja-JP" altLang="en-US" sz="1800" dirty="0">
                <a:solidFill>
                  <a:schemeClr val="tx1">
                    <a:lumMod val="65000"/>
                    <a:lumOff val="35000"/>
                  </a:schemeClr>
                </a:solidFill>
              </a:rPr>
              <a:t>学生時代、日本奇術連盟にアルバイトとして所属。 手品用品の実演販売やプロの助手として学ぶ傍ら、日本とニュージーランドを舞台に、自転車野宿旅による路上マジックライブを展開。 </a:t>
            </a:r>
            <a:br>
              <a:rPr lang="ja-JP" altLang="en-US" sz="1800" dirty="0">
                <a:solidFill>
                  <a:schemeClr val="tx1">
                    <a:lumMod val="65000"/>
                    <a:lumOff val="35000"/>
                  </a:schemeClr>
                </a:solidFill>
              </a:rPr>
            </a:br>
            <a:r>
              <a:rPr lang="ja-JP" altLang="en-US" sz="1800" dirty="0">
                <a:solidFill>
                  <a:schemeClr val="tx1">
                    <a:lumMod val="65000"/>
                    <a:lumOff val="35000"/>
                  </a:schemeClr>
                </a:solidFill>
              </a:rPr>
              <a:t>卒業後は 手品用品メーカー株式会社テンヨーに</a:t>
            </a:r>
            <a:r>
              <a:rPr lang="en-US" altLang="ja-JP" sz="1800" dirty="0">
                <a:solidFill>
                  <a:schemeClr val="tx1">
                    <a:lumMod val="65000"/>
                    <a:lumOff val="35000"/>
                  </a:schemeClr>
                </a:solidFill>
              </a:rPr>
              <a:t>5</a:t>
            </a:r>
            <a:r>
              <a:rPr lang="ja-JP" altLang="en-US" sz="1800" dirty="0">
                <a:solidFill>
                  <a:schemeClr val="tx1">
                    <a:lumMod val="65000"/>
                    <a:lumOff val="35000"/>
                  </a:schemeClr>
                </a:solidFill>
              </a:rPr>
              <a:t>年勤務。 </a:t>
            </a:r>
            <a:r>
              <a:rPr lang="en-US" altLang="ja-JP" sz="1800" dirty="0">
                <a:solidFill>
                  <a:schemeClr val="tx1">
                    <a:lumMod val="65000"/>
                    <a:lumOff val="35000"/>
                  </a:schemeClr>
                </a:solidFill>
              </a:rPr>
              <a:t>2005</a:t>
            </a:r>
            <a:r>
              <a:rPr lang="ja-JP" altLang="en-US" sz="1800" dirty="0">
                <a:solidFill>
                  <a:schemeClr val="tx1">
                    <a:lumMod val="65000"/>
                    <a:lumOff val="35000"/>
                  </a:schemeClr>
                </a:solidFill>
              </a:rPr>
              <a:t>年 マジックを演じる楽しさを伝えるため、マジック教室</a:t>
            </a:r>
            <a:br>
              <a:rPr lang="en-US" altLang="ja-JP" sz="1800" dirty="0">
                <a:solidFill>
                  <a:schemeClr val="tx1">
                    <a:lumMod val="65000"/>
                    <a:lumOff val="35000"/>
                  </a:schemeClr>
                </a:solidFill>
              </a:rPr>
            </a:br>
            <a:r>
              <a:rPr lang="ja-JP" altLang="en-US" sz="1800" dirty="0">
                <a:solidFill>
                  <a:schemeClr val="tx1">
                    <a:lumMod val="65000"/>
                    <a:lumOff val="35000"/>
                  </a:schemeClr>
                </a:solidFill>
              </a:rPr>
              <a:t>「魔法使いの発想術」を始動。 定期講習会をはじめ、団体向けのイベントを中心に活動中。</a:t>
            </a:r>
          </a:p>
        </p:txBody>
      </p:sp>
      <p:sp>
        <p:nvSpPr>
          <p:cNvPr id="4" name="テキスト ボックス 17"/>
          <p:cNvSpPr txBox="1">
            <a:spLocks noChangeArrowheads="1"/>
          </p:cNvSpPr>
          <p:nvPr/>
        </p:nvSpPr>
        <p:spPr bwMode="auto">
          <a:xfrm>
            <a:off x="6606530" y="548680"/>
            <a:ext cx="21419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r>
              <a:rPr lang="ja-JP" altLang="en-US" sz="2000" dirty="0">
                <a:solidFill>
                  <a:prstClr val="black"/>
                </a:solidFill>
                <a:latin typeface="HGP創英角ｺﾞｼｯｸUB" panose="020B0900000000000000" pitchFamily="50" charset="-128"/>
                <a:ea typeface="HGP創英角ｺﾞｼｯｸUB" panose="020B0900000000000000" pitchFamily="50" charset="-128"/>
              </a:rPr>
              <a:t>（なかざと まさき）</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3819897"/>
            <a:ext cx="1314450" cy="1769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682" y="1345821"/>
            <a:ext cx="1761766" cy="1723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テキスト ボックス 8"/>
          <p:cNvSpPr txBox="1"/>
          <p:nvPr/>
        </p:nvSpPr>
        <p:spPr>
          <a:xfrm>
            <a:off x="6814593" y="5653117"/>
            <a:ext cx="1939462" cy="892552"/>
          </a:xfrm>
          <a:prstGeom prst="rect">
            <a:avLst/>
          </a:prstGeom>
          <a:noFill/>
        </p:spPr>
        <p:txBody>
          <a:bodyPr wrap="square" rtlCol="0">
            <a:spAutoFit/>
          </a:bodyPr>
          <a:lstStyle/>
          <a:p>
            <a:r>
              <a:rPr lang="ja-JP" altLang="en-US" sz="1400" dirty="0">
                <a:solidFill>
                  <a:srgbClr val="C00000"/>
                </a:solidFill>
                <a:latin typeface="HGP創英角ｺﾞｼｯｸUB" panose="020B0900000000000000" pitchFamily="50" charset="-128"/>
                <a:ea typeface="HGP創英角ｺﾞｼｯｸUB" panose="020B0900000000000000" pitchFamily="50" charset="-128"/>
              </a:rPr>
              <a:t> お願い！ランキング</a:t>
            </a:r>
            <a:endParaRPr lang="en-US" altLang="ja-JP" sz="1400" dirty="0">
              <a:solidFill>
                <a:srgbClr val="C00000"/>
              </a:solidFill>
              <a:latin typeface="HGP創英角ｺﾞｼｯｸUB" panose="020B0900000000000000" pitchFamily="50" charset="-128"/>
              <a:ea typeface="HGP創英角ｺﾞｼｯｸUB" panose="020B0900000000000000" pitchFamily="50" charset="-128"/>
            </a:endParaRPr>
          </a:p>
          <a:p>
            <a:r>
              <a:rPr lang="en-US" altLang="ja-JP" sz="1200" dirty="0">
                <a:solidFill>
                  <a:prstClr val="black">
                    <a:lumMod val="65000"/>
                    <a:lumOff val="35000"/>
                  </a:prstClr>
                </a:solidFill>
                <a:latin typeface="HGP創英角ｺﾞｼｯｸUB" panose="020B0900000000000000" pitchFamily="50" charset="-128"/>
                <a:ea typeface="HGP創英角ｺﾞｼｯｸUB" panose="020B0900000000000000" pitchFamily="50" charset="-128"/>
              </a:rPr>
              <a:t>(2014/11/25</a:t>
            </a:r>
            <a:r>
              <a:rPr lang="ja-JP" altLang="en-US" sz="1200" dirty="0">
                <a:solidFill>
                  <a:prstClr val="black">
                    <a:lumMod val="65000"/>
                    <a:lumOff val="35000"/>
                  </a:prstClr>
                </a:solidFill>
                <a:latin typeface="HGP創英角ｺﾞｼｯｸUB" panose="020B0900000000000000" pitchFamily="50" charset="-128"/>
                <a:ea typeface="HGP創英角ｺﾞｼｯｸUB" panose="020B0900000000000000" pitchFamily="50" charset="-128"/>
              </a:rPr>
              <a:t>放送</a:t>
            </a:r>
            <a:r>
              <a:rPr lang="en-US" altLang="ja-JP" sz="1200" dirty="0">
                <a:solidFill>
                  <a:prstClr val="black">
                    <a:lumMod val="65000"/>
                    <a:lumOff val="35000"/>
                  </a:prstClr>
                </a:solidFill>
                <a:latin typeface="HGP創英角ｺﾞｼｯｸUB" panose="020B0900000000000000" pitchFamily="50" charset="-128"/>
                <a:ea typeface="HGP創英角ｺﾞｼｯｸUB" panose="020B0900000000000000" pitchFamily="50" charset="-128"/>
              </a:rPr>
              <a:t>)</a:t>
            </a:r>
            <a:br>
              <a:rPr lang="ja-JP" altLang="en-US" sz="1200" dirty="0">
                <a:solidFill>
                  <a:prstClr val="black">
                    <a:lumMod val="65000"/>
                    <a:lumOff val="35000"/>
                  </a:prstClr>
                </a:solidFill>
                <a:latin typeface="HGP創英角ｺﾞｼｯｸUB" panose="020B0900000000000000" pitchFamily="50" charset="-128"/>
                <a:ea typeface="HGP創英角ｺﾞｼｯｸUB" panose="020B0900000000000000" pitchFamily="50" charset="-128"/>
              </a:rPr>
            </a:br>
            <a:r>
              <a:rPr lang="ja-JP" altLang="en-US" sz="1200" dirty="0">
                <a:solidFill>
                  <a:prstClr val="black">
                    <a:lumMod val="65000"/>
                    <a:lumOff val="35000"/>
                  </a:prstClr>
                </a:solidFill>
                <a:latin typeface="HGP創英角ｺﾞｼｯｸUB" panose="020B0900000000000000" pitchFamily="50" charset="-128"/>
                <a:ea typeface="HGP創英角ｺﾞｼｯｸUB" panose="020B0900000000000000" pitchFamily="50" charset="-128"/>
              </a:rPr>
              <a:t> 人気マジック教室に潜入</a:t>
            </a:r>
            <a:endParaRPr lang="en-US" altLang="ja-JP" sz="1200" dirty="0">
              <a:solidFill>
                <a:prstClr val="black">
                  <a:lumMod val="65000"/>
                  <a:lumOff val="35000"/>
                </a:prstClr>
              </a:solidFill>
              <a:latin typeface="HGP創英角ｺﾞｼｯｸUB" panose="020B0900000000000000" pitchFamily="50" charset="-128"/>
              <a:ea typeface="HGP創英角ｺﾞｼｯｸUB" panose="020B0900000000000000" pitchFamily="50" charset="-128"/>
            </a:endParaRPr>
          </a:p>
          <a:p>
            <a:r>
              <a:rPr lang="ja-JP" altLang="en-US" sz="1200" dirty="0">
                <a:solidFill>
                  <a:prstClr val="black">
                    <a:lumMod val="65000"/>
                    <a:lumOff val="35000"/>
                  </a:prstClr>
                </a:solidFill>
                <a:latin typeface="HGP創英角ｺﾞｼｯｸUB" panose="020B0900000000000000" pitchFamily="50" charset="-128"/>
                <a:ea typeface="HGP創英角ｺﾞｼｯｸUB" panose="020B0900000000000000" pitchFamily="50" charset="-128"/>
              </a:rPr>
              <a:t> 他　ＴＶ出演多数</a:t>
            </a:r>
          </a:p>
        </p:txBody>
      </p:sp>
      <p:sp>
        <p:nvSpPr>
          <p:cNvPr id="8" name="テキスト ボックス 7"/>
          <p:cNvSpPr txBox="1"/>
          <p:nvPr/>
        </p:nvSpPr>
        <p:spPr>
          <a:xfrm>
            <a:off x="5220076" y="5622920"/>
            <a:ext cx="1616657" cy="1046440"/>
          </a:xfrm>
          <a:prstGeom prst="rect">
            <a:avLst/>
          </a:prstGeom>
          <a:solidFill>
            <a:schemeClr val="bg1"/>
          </a:solidFill>
        </p:spPr>
        <p:txBody>
          <a:bodyPr wrap="square" rtlCol="0">
            <a:spAutoFit/>
          </a:bodyPr>
          <a:lstStyle/>
          <a:p>
            <a:r>
              <a:rPr lang="en-US" altLang="ja-JP" sz="1400" dirty="0">
                <a:solidFill>
                  <a:srgbClr val="C00000"/>
                </a:solidFill>
                <a:latin typeface="HGP創英角ｺﾞｼｯｸUB" panose="020B0900000000000000" pitchFamily="50" charset="-128"/>
                <a:ea typeface="HGP創英角ｺﾞｼｯｸUB" panose="020B0900000000000000" pitchFamily="50" charset="-128"/>
              </a:rPr>
              <a:t> BIG tomorrow</a:t>
            </a:r>
          </a:p>
          <a:p>
            <a:r>
              <a:rPr lang="en-US" altLang="ja-JP" sz="1200" dirty="0">
                <a:solidFill>
                  <a:prstClr val="black">
                    <a:lumMod val="65000"/>
                    <a:lumOff val="35000"/>
                  </a:prstClr>
                </a:solidFill>
                <a:latin typeface="HGP創英角ｺﾞｼｯｸUB" panose="020B0900000000000000" pitchFamily="50" charset="-128"/>
                <a:ea typeface="HGP創英角ｺﾞｼｯｸUB" panose="020B0900000000000000" pitchFamily="50" charset="-128"/>
              </a:rPr>
              <a:t>(2014/6/25</a:t>
            </a:r>
            <a:r>
              <a:rPr lang="ja-JP" altLang="en-US" sz="1200" dirty="0">
                <a:solidFill>
                  <a:prstClr val="black">
                    <a:lumMod val="65000"/>
                    <a:lumOff val="35000"/>
                  </a:prstClr>
                </a:solidFill>
                <a:latin typeface="HGP創英角ｺﾞｼｯｸUB" panose="020B0900000000000000" pitchFamily="50" charset="-128"/>
                <a:ea typeface="HGP創英角ｺﾞｼｯｸUB" panose="020B0900000000000000" pitchFamily="50" charset="-128"/>
              </a:rPr>
              <a:t>号</a:t>
            </a:r>
            <a:r>
              <a:rPr lang="en-US" altLang="ja-JP" sz="1200" dirty="0">
                <a:solidFill>
                  <a:prstClr val="black">
                    <a:lumMod val="65000"/>
                    <a:lumOff val="35000"/>
                  </a:prstClr>
                </a:solidFill>
                <a:latin typeface="HGP創英角ｺﾞｼｯｸUB" panose="020B0900000000000000" pitchFamily="50" charset="-128"/>
                <a:ea typeface="HGP創英角ｺﾞｼｯｸUB" panose="020B0900000000000000" pitchFamily="50" charset="-128"/>
              </a:rPr>
              <a:t>)</a:t>
            </a:r>
          </a:p>
          <a:p>
            <a:r>
              <a:rPr lang="ja-JP" altLang="en-US" sz="1200" dirty="0">
                <a:solidFill>
                  <a:prstClr val="black">
                    <a:lumMod val="65000"/>
                    <a:lumOff val="35000"/>
                  </a:prstClr>
                </a:solidFill>
                <a:latin typeface="HGP創英角ｺﾞｼｯｸUB" panose="020B0900000000000000" pitchFamily="50" charset="-128"/>
                <a:ea typeface="HGP創英角ｺﾞｼｯｸUB" panose="020B0900000000000000" pitchFamily="50" charset="-128"/>
              </a:rPr>
              <a:t> 手品で企業研修</a:t>
            </a:r>
            <a:endParaRPr lang="en-US" altLang="ja-JP" sz="1200" dirty="0">
              <a:solidFill>
                <a:prstClr val="black">
                  <a:lumMod val="65000"/>
                  <a:lumOff val="35000"/>
                </a:prstClr>
              </a:solidFill>
              <a:latin typeface="HGP創英角ｺﾞｼｯｸUB" panose="020B0900000000000000" pitchFamily="50" charset="-128"/>
              <a:ea typeface="HGP創英角ｺﾞｼｯｸUB" panose="020B0900000000000000" pitchFamily="50" charset="-128"/>
            </a:endParaRPr>
          </a:p>
          <a:p>
            <a:r>
              <a:rPr lang="en-US" altLang="ja-JP" sz="1200" dirty="0">
                <a:solidFill>
                  <a:prstClr val="black">
                    <a:lumMod val="65000"/>
                    <a:lumOff val="35000"/>
                  </a:prstClr>
                </a:solidFill>
                <a:latin typeface="HGP創英角ｺﾞｼｯｸUB" panose="020B0900000000000000" pitchFamily="50" charset="-128"/>
                <a:ea typeface="HGP創英角ｺﾞｼｯｸUB" panose="020B0900000000000000" pitchFamily="50" charset="-128"/>
              </a:rPr>
              <a:t>(2016/3/25</a:t>
            </a:r>
            <a:r>
              <a:rPr lang="ja-JP" altLang="en-US" sz="1200" dirty="0">
                <a:solidFill>
                  <a:prstClr val="black">
                    <a:lumMod val="65000"/>
                    <a:lumOff val="35000"/>
                  </a:prstClr>
                </a:solidFill>
                <a:latin typeface="HGP創英角ｺﾞｼｯｸUB" panose="020B0900000000000000" pitchFamily="50" charset="-128"/>
                <a:ea typeface="HGP創英角ｺﾞｼｯｸUB" panose="020B0900000000000000" pitchFamily="50" charset="-128"/>
              </a:rPr>
              <a:t>号</a:t>
            </a:r>
            <a:r>
              <a:rPr lang="en-US" altLang="ja-JP" sz="1200" dirty="0">
                <a:solidFill>
                  <a:prstClr val="black">
                    <a:lumMod val="65000"/>
                    <a:lumOff val="35000"/>
                  </a:prstClr>
                </a:solidFill>
                <a:latin typeface="HGP創英角ｺﾞｼｯｸUB" panose="020B0900000000000000" pitchFamily="50" charset="-128"/>
                <a:ea typeface="HGP創英角ｺﾞｼｯｸUB" panose="020B0900000000000000" pitchFamily="50" charset="-128"/>
              </a:rPr>
              <a:t>)</a:t>
            </a:r>
            <a:br>
              <a:rPr lang="ja-JP" altLang="en-US" sz="1200" dirty="0">
                <a:solidFill>
                  <a:prstClr val="black">
                    <a:lumMod val="65000"/>
                    <a:lumOff val="35000"/>
                  </a:prstClr>
                </a:solidFill>
                <a:latin typeface="HGP創英角ｺﾞｼｯｸUB" panose="020B0900000000000000" pitchFamily="50" charset="-128"/>
                <a:ea typeface="HGP創英角ｺﾞｼｯｸUB" panose="020B0900000000000000" pitchFamily="50" charset="-128"/>
              </a:rPr>
            </a:br>
            <a:r>
              <a:rPr lang="ja-JP" altLang="en-US" sz="1200" dirty="0">
                <a:solidFill>
                  <a:prstClr val="black">
                    <a:lumMod val="65000"/>
                    <a:lumOff val="35000"/>
                  </a:prstClr>
                </a:solidFill>
                <a:latin typeface="HGP創英角ｺﾞｼｯｸUB" panose="020B0900000000000000" pitchFamily="50" charset="-128"/>
                <a:ea typeface="HGP創英角ｺﾞｼｯｸUB" panose="020B0900000000000000" pitchFamily="50" charset="-128"/>
              </a:rPr>
              <a:t>マジック教室が大人気</a:t>
            </a:r>
          </a:p>
        </p:txBody>
      </p:sp>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4" y="1340768"/>
            <a:ext cx="1303692"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テキスト ボックス 15"/>
          <p:cNvSpPr txBox="1"/>
          <p:nvPr/>
        </p:nvSpPr>
        <p:spPr>
          <a:xfrm>
            <a:off x="5220072" y="3224589"/>
            <a:ext cx="1728192" cy="492443"/>
          </a:xfrm>
          <a:prstGeom prst="rect">
            <a:avLst/>
          </a:prstGeom>
          <a:noFill/>
        </p:spPr>
        <p:txBody>
          <a:bodyPr wrap="square" rtlCol="0">
            <a:spAutoFit/>
          </a:bodyPr>
          <a:lstStyle/>
          <a:p>
            <a:r>
              <a:rPr lang="ja-JP" altLang="en-US" sz="1100" dirty="0">
                <a:solidFill>
                  <a:srgbClr val="C00000"/>
                </a:solidFill>
                <a:latin typeface="HGP創英角ｺﾞｼｯｸUB" panose="020B0900000000000000" pitchFamily="50" charset="-128"/>
                <a:ea typeface="HGP創英角ｺﾞｼｯｸUB" panose="020B0900000000000000" pitchFamily="50" charset="-128"/>
              </a:rPr>
              <a:t>メチャウケ！かんたん</a:t>
            </a:r>
            <a:endParaRPr lang="en-US" altLang="ja-JP" sz="1100" dirty="0">
              <a:solidFill>
                <a:srgbClr val="C00000"/>
              </a:solidFill>
              <a:latin typeface="HGP創英角ｺﾞｼｯｸUB" panose="020B0900000000000000" pitchFamily="50" charset="-128"/>
              <a:ea typeface="HGP創英角ｺﾞｼｯｸUB" panose="020B0900000000000000" pitchFamily="50" charset="-128"/>
            </a:endParaRPr>
          </a:p>
          <a:p>
            <a:r>
              <a:rPr lang="ja-JP" altLang="en-US" sz="1200" dirty="0">
                <a:solidFill>
                  <a:srgbClr val="C00000"/>
                </a:solidFill>
                <a:latin typeface="HGP創英角ｺﾞｼｯｸUB" panose="020B0900000000000000" pitchFamily="50" charset="-128"/>
                <a:ea typeface="HGP創英角ｺﾞｼｯｸUB" panose="020B0900000000000000" pitchFamily="50" charset="-128"/>
              </a:rPr>
              <a:t>面白マジック</a:t>
            </a:r>
            <a:r>
              <a:rPr lang="en-US" altLang="ja-JP" sz="1200" dirty="0">
                <a:solidFill>
                  <a:prstClr val="black">
                    <a:lumMod val="65000"/>
                    <a:lumOff val="35000"/>
                  </a:prstClr>
                </a:solidFill>
                <a:latin typeface="HGP創英角ｺﾞｼｯｸUB" panose="020B0900000000000000" pitchFamily="50" charset="-128"/>
                <a:ea typeface="HGP創英角ｺﾞｼｯｸUB" panose="020B0900000000000000" pitchFamily="50" charset="-128"/>
              </a:rPr>
              <a:t>(</a:t>
            </a:r>
            <a:r>
              <a:rPr lang="ja-JP" altLang="en-US" sz="1200" dirty="0">
                <a:solidFill>
                  <a:prstClr val="black">
                    <a:lumMod val="65000"/>
                    <a:lumOff val="35000"/>
                  </a:prstClr>
                </a:solidFill>
                <a:latin typeface="HGP創英角ｺﾞｼｯｸUB" panose="020B0900000000000000" pitchFamily="50" charset="-128"/>
                <a:ea typeface="HGP創英角ｺﾞｼｯｸUB" panose="020B0900000000000000" pitchFamily="50" charset="-128"/>
              </a:rPr>
              <a:t>ナツメ社</a:t>
            </a:r>
            <a:r>
              <a:rPr lang="en-US" altLang="ja-JP" sz="1200" dirty="0">
                <a:solidFill>
                  <a:prstClr val="black">
                    <a:lumMod val="65000"/>
                    <a:lumOff val="35000"/>
                  </a:prstClr>
                </a:solidFill>
                <a:latin typeface="HGP創英角ｺﾞｼｯｸUB" panose="020B0900000000000000" pitchFamily="50" charset="-128"/>
                <a:ea typeface="HGP創英角ｺﾞｼｯｸUB" panose="020B0900000000000000" pitchFamily="50" charset="-128"/>
              </a:rPr>
              <a:t>)</a:t>
            </a:r>
            <a:r>
              <a:rPr lang="ja-JP" altLang="en-US" sz="1400" dirty="0">
                <a:solidFill>
                  <a:prstClr val="black">
                    <a:lumMod val="65000"/>
                    <a:lumOff val="35000"/>
                  </a:prstClr>
                </a:solidFill>
                <a:latin typeface="HGP創英角ｺﾞｼｯｸUB" panose="020B0900000000000000" pitchFamily="50" charset="-128"/>
                <a:ea typeface="HGP創英角ｺﾞｼｯｸUB" panose="020B0900000000000000" pitchFamily="50" charset="-128"/>
              </a:rPr>
              <a:t> </a:t>
            </a:r>
            <a:endParaRPr lang="ja-JP" altLang="en-US" sz="1200" dirty="0">
              <a:solidFill>
                <a:prstClr val="black">
                  <a:lumMod val="65000"/>
                  <a:lumOff val="35000"/>
                </a:prstClr>
              </a:solidFill>
              <a:latin typeface="HGP創英角ｺﾞｼｯｸUB" panose="020B0900000000000000" pitchFamily="50" charset="-128"/>
              <a:ea typeface="HGP創英角ｺﾞｼｯｸUB" panose="020B0900000000000000" pitchFamily="50" charset="-128"/>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3284992"/>
            <a:ext cx="1728192" cy="1239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1254" y="4280208"/>
            <a:ext cx="1761766" cy="1309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558" y="4365144"/>
            <a:ext cx="4176464" cy="2198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テキスト ボックス 12"/>
          <p:cNvSpPr txBox="1"/>
          <p:nvPr/>
        </p:nvSpPr>
        <p:spPr>
          <a:xfrm>
            <a:off x="683568" y="6165304"/>
            <a:ext cx="4244119" cy="523220"/>
          </a:xfrm>
          <a:prstGeom prst="rect">
            <a:avLst/>
          </a:prstGeom>
          <a:solidFill>
            <a:schemeClr val="bg1"/>
          </a:solidFill>
        </p:spPr>
        <p:txBody>
          <a:bodyPr wrap="square" rtlCol="0">
            <a:spAutoFit/>
          </a:bodyPr>
          <a:lstStyle/>
          <a:p>
            <a:r>
              <a:rPr lang="en-US" altLang="ja-JP" sz="2800" b="1" dirty="0">
                <a:solidFill>
                  <a:srgbClr val="0070C0"/>
                </a:solidFill>
              </a:rPr>
              <a:t>http://www.magicle.com/</a:t>
            </a:r>
            <a:endParaRPr lang="ja-JP" altLang="en-US" sz="2800" b="1" dirty="0">
              <a:solidFill>
                <a:srgbClr val="0070C0"/>
              </a:solidFill>
            </a:endParaRPr>
          </a:p>
        </p:txBody>
      </p:sp>
    </p:spTree>
    <p:extLst>
      <p:ext uri="{BB962C8B-B14F-4D97-AF65-F5344CB8AC3E}">
        <p14:creationId xmlns:p14="http://schemas.microsoft.com/office/powerpoint/2010/main" val="2149384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630C17DA-7522-CC45-9F9B-9E0DE8BB6A6F}"/>
              </a:ext>
            </a:extLst>
          </p:cNvPr>
          <p:cNvSpPr txBox="1">
            <a:spLocks/>
          </p:cNvSpPr>
          <p:nvPr/>
        </p:nvSpPr>
        <p:spPr bwMode="auto">
          <a:xfrm>
            <a:off x="202819" y="1121105"/>
            <a:ext cx="7174523" cy="3773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16531" indent="-316531" defTabSz="844083" eaLnBrk="1" hangingPunct="1">
              <a:defRPr/>
            </a:pPr>
            <a:r>
              <a:rPr lang="ja-JP" altLang="en-US" sz="2215" b="1">
                <a:solidFill>
                  <a:prstClr val="black"/>
                </a:solidFill>
                <a:latin typeface="Hiragino Kaku Gothic StdN W8" panose="020B0800000000000000" pitchFamily="34" charset="-128"/>
                <a:ea typeface="Hiragino Kaku Gothic StdN W8" panose="020B0800000000000000" pitchFamily="34" charset="-128"/>
              </a:rPr>
              <a:t>小野田 純二</a:t>
            </a:r>
            <a:r>
              <a:rPr lang="en-US" altLang="ja-JP" sz="2215" b="1" dirty="0">
                <a:solidFill>
                  <a:prstClr val="black"/>
                </a:solidFill>
                <a:latin typeface="Hiragino Kaku Gothic StdN W8" panose="020B0800000000000000" pitchFamily="34" charset="-128"/>
                <a:ea typeface="Hiragino Kaku Gothic StdN W8" panose="020B0800000000000000" pitchFamily="34" charset="-128"/>
              </a:rPr>
              <a:t> (</a:t>
            </a:r>
            <a:r>
              <a:rPr lang="ja-JP" altLang="en-US" sz="2215" b="1">
                <a:solidFill>
                  <a:prstClr val="black"/>
                </a:solidFill>
                <a:latin typeface="Hiragino Kaku Gothic StdN W8" panose="020B0800000000000000" pitchFamily="34" charset="-128"/>
                <a:ea typeface="Hiragino Kaku Gothic StdN W8" panose="020B0800000000000000" pitchFamily="34" charset="-128"/>
              </a:rPr>
              <a:t>おのだ じゅんじ</a:t>
            </a:r>
            <a:r>
              <a:rPr lang="en-US" altLang="ja-JP" sz="2215" b="1" dirty="0">
                <a:solidFill>
                  <a:prstClr val="black"/>
                </a:solidFill>
                <a:latin typeface="Hiragino Kaku Gothic StdN W8" panose="020B0800000000000000" pitchFamily="34" charset="-128"/>
                <a:ea typeface="Hiragino Kaku Gothic StdN W8" panose="020B0800000000000000" pitchFamily="34" charset="-128"/>
              </a:rPr>
              <a:t>)</a:t>
            </a:r>
            <a:endParaRPr lang="en-US" altLang="ja-JP" sz="1846" b="1" dirty="0">
              <a:solidFill>
                <a:prstClr val="black"/>
              </a:solidFill>
              <a:latin typeface="Hiragino Kaku Gothic StdN W8" panose="020B0800000000000000" pitchFamily="34" charset="-128"/>
              <a:ea typeface="Hiragino Kaku Gothic StdN W8" panose="020B0800000000000000" pitchFamily="34" charset="-128"/>
            </a:endParaRPr>
          </a:p>
          <a:p>
            <a:pPr marL="685817" lvl="1" indent="-263776" defTabSz="844083" eaLnBrk="1" hangingPunct="1">
              <a:defRPr/>
            </a:pPr>
            <a:r>
              <a:rPr lang="ja-JP" altLang="en-US" sz="1846">
                <a:solidFill>
                  <a:prstClr val="black"/>
                </a:solidFill>
                <a:latin typeface="Hiragino Kaku Gothic StdN W8" panose="020B0800000000000000" pitchFamily="34" charset="-128"/>
                <a:ea typeface="Hiragino Kaku Gothic StdN W8" panose="020B0800000000000000" pitchFamily="34" charset="-128"/>
              </a:rPr>
              <a:t>株式会社</a:t>
            </a:r>
            <a:r>
              <a:rPr lang="en-US" altLang="ja-JP" sz="1846" dirty="0">
                <a:solidFill>
                  <a:prstClr val="black"/>
                </a:solidFill>
                <a:latin typeface="Hiragino Kaku Gothic StdN W8" panose="020B0800000000000000" pitchFamily="34" charset="-128"/>
                <a:ea typeface="Hiragino Kaku Gothic StdN W8" panose="020B0800000000000000" pitchFamily="34" charset="-128"/>
              </a:rPr>
              <a:t> Career30.net</a:t>
            </a:r>
            <a:r>
              <a:rPr lang="ja-JP" altLang="en-US" sz="1846">
                <a:solidFill>
                  <a:prstClr val="black"/>
                </a:solidFill>
                <a:latin typeface="Hiragino Kaku Gothic StdN W8" panose="020B0800000000000000" pitchFamily="34" charset="-128"/>
                <a:ea typeface="Hiragino Kaku Gothic StdN W8" panose="020B0800000000000000" pitchFamily="34" charset="-128"/>
              </a:rPr>
              <a:t>　代表取締役</a:t>
            </a:r>
            <a:endParaRPr lang="en-US" altLang="ja-JP" sz="1846" dirty="0">
              <a:solidFill>
                <a:prstClr val="black"/>
              </a:solidFill>
              <a:latin typeface="Hiragino Kaku Gothic StdN W8" panose="020B0800000000000000" pitchFamily="34" charset="-128"/>
              <a:ea typeface="Hiragino Kaku Gothic StdN W8" panose="020B0800000000000000" pitchFamily="34" charset="-128"/>
            </a:endParaRPr>
          </a:p>
          <a:p>
            <a:pPr marL="685817" lvl="1" indent="-263776" defTabSz="844083" eaLnBrk="1" hangingPunct="1">
              <a:defRPr/>
            </a:pPr>
            <a:r>
              <a:rPr lang="ja-JP" altLang="en-US" sz="1846">
                <a:solidFill>
                  <a:prstClr val="black"/>
                </a:solidFill>
                <a:latin typeface="Hiragino Kaku Gothic StdN W8" panose="020B0800000000000000" pitchFamily="34" charset="-128"/>
                <a:ea typeface="Hiragino Kaku Gothic StdN W8" panose="020B0800000000000000" pitchFamily="34" charset="-128"/>
              </a:rPr>
              <a:t>キャリアコンサルティング技能士</a:t>
            </a:r>
            <a:r>
              <a:rPr lang="en-US" altLang="ja-JP" sz="1846" dirty="0">
                <a:solidFill>
                  <a:prstClr val="black"/>
                </a:solidFill>
                <a:latin typeface="Hiragino Kaku Gothic StdN W8" panose="020B0800000000000000" pitchFamily="34" charset="-128"/>
                <a:ea typeface="Hiragino Kaku Gothic StdN W8" panose="020B0800000000000000" pitchFamily="34" charset="-128"/>
              </a:rPr>
              <a:t>(</a:t>
            </a:r>
            <a:r>
              <a:rPr lang="ja-JP" altLang="en-US" sz="1846">
                <a:solidFill>
                  <a:prstClr val="black"/>
                </a:solidFill>
                <a:latin typeface="Hiragino Kaku Gothic StdN W8" panose="020B0800000000000000" pitchFamily="34" charset="-128"/>
                <a:ea typeface="Hiragino Kaku Gothic StdN W8" panose="020B0800000000000000" pitchFamily="34" charset="-128"/>
              </a:rPr>
              <a:t>国家資格</a:t>
            </a:r>
            <a:r>
              <a:rPr lang="en-US" altLang="ja-JP" sz="1846" dirty="0">
                <a:solidFill>
                  <a:prstClr val="black"/>
                </a:solidFill>
                <a:latin typeface="Hiragino Kaku Gothic StdN W8" panose="020B0800000000000000" pitchFamily="34" charset="-128"/>
                <a:ea typeface="Hiragino Kaku Gothic StdN W8" panose="020B0800000000000000" pitchFamily="34" charset="-128"/>
              </a:rPr>
              <a:t>)</a:t>
            </a:r>
          </a:p>
          <a:p>
            <a:pPr marL="685817" lvl="1" indent="-263776" defTabSz="844083" eaLnBrk="1" hangingPunct="1">
              <a:defRPr/>
            </a:pPr>
            <a:r>
              <a:rPr lang="ja-JP" altLang="en-US" sz="1846">
                <a:solidFill>
                  <a:prstClr val="black"/>
                </a:solidFill>
                <a:latin typeface="Hiragino Kaku Gothic StdN W8" panose="020B0800000000000000" pitchFamily="34" charset="-128"/>
                <a:ea typeface="Hiragino Kaku Gothic StdN W8" panose="020B0800000000000000" pitchFamily="34" charset="-128"/>
              </a:rPr>
              <a:t>　お仕事ボードゲーム開発者</a:t>
            </a:r>
            <a:endParaRPr lang="en-US" altLang="ja-JP" sz="1846" dirty="0">
              <a:solidFill>
                <a:prstClr val="black"/>
              </a:solidFill>
              <a:latin typeface="Hiragino Kaku Gothic StdN W8" panose="020B0800000000000000" pitchFamily="34" charset="-128"/>
              <a:ea typeface="Hiragino Kaku Gothic StdN W8" panose="020B0800000000000000" pitchFamily="34" charset="-128"/>
            </a:endParaRPr>
          </a:p>
          <a:p>
            <a:pPr marL="1055103" lvl="2" indent="-211021" defTabSz="844083" eaLnBrk="1" hangingPunct="1">
              <a:defRPr/>
            </a:pPr>
            <a:endParaRPr lang="en-US" altLang="ja-JP" sz="1662" dirty="0">
              <a:solidFill>
                <a:prstClr val="black"/>
              </a:solidFill>
              <a:latin typeface="Hiragino Kaku Gothic StdN W8" panose="020B0800000000000000" pitchFamily="34" charset="-128"/>
              <a:ea typeface="Hiragino Kaku Gothic StdN W8" panose="020B0800000000000000" pitchFamily="34" charset="-128"/>
            </a:endParaRPr>
          </a:p>
          <a:p>
            <a:pPr marL="685817" lvl="1" indent="-263776" defTabSz="844083" eaLnBrk="1" hangingPunct="1">
              <a:defRPr/>
            </a:pPr>
            <a:r>
              <a:rPr lang="ja-JP" altLang="en-US" sz="1846" b="1">
                <a:solidFill>
                  <a:prstClr val="black"/>
                </a:solidFill>
                <a:latin typeface="Hiragino Kaku Gothic StdN W8" panose="020B0800000000000000" pitchFamily="34" charset="-128"/>
                <a:ea typeface="Hiragino Kaku Gothic StdN W8" panose="020B0800000000000000" pitchFamily="34" charset="-128"/>
              </a:rPr>
              <a:t>実績</a:t>
            </a:r>
            <a:endParaRPr lang="en-US" altLang="ja-JP" sz="1846" b="1" dirty="0">
              <a:solidFill>
                <a:prstClr val="black"/>
              </a:solidFill>
              <a:latin typeface="Hiragino Kaku Gothic StdN W8" panose="020B0800000000000000" pitchFamily="34" charset="-128"/>
              <a:ea typeface="Hiragino Kaku Gothic StdN W8" panose="020B0800000000000000" pitchFamily="34" charset="-128"/>
            </a:endParaRPr>
          </a:p>
          <a:p>
            <a:pPr marL="1055103" lvl="2" indent="-211021" defTabSz="844083" eaLnBrk="1" hangingPunct="1">
              <a:defRPr/>
            </a:pPr>
            <a:r>
              <a:rPr lang="ja-JP" altLang="en-US" sz="1662">
                <a:solidFill>
                  <a:prstClr val="black"/>
                </a:solidFill>
                <a:latin typeface="Hiragino Kaku Gothic StdN W8" panose="020B0800000000000000" pitchFamily="34" charset="-128"/>
                <a:ea typeface="Hiragino Kaku Gothic StdN W8" panose="020B0800000000000000" pitchFamily="34" charset="-128"/>
              </a:rPr>
              <a:t>公共職業訓練校でのキャリア支援</a:t>
            </a:r>
            <a:r>
              <a:rPr lang="en-US" altLang="ja-JP" sz="1662" dirty="0">
                <a:solidFill>
                  <a:prstClr val="black"/>
                </a:solidFill>
                <a:latin typeface="Hiragino Kaku Gothic StdN W8" panose="020B0800000000000000" pitchFamily="34" charset="-128"/>
                <a:ea typeface="Hiragino Kaku Gothic StdN W8" panose="020B0800000000000000" pitchFamily="34" charset="-128"/>
              </a:rPr>
              <a:t>20</a:t>
            </a:r>
            <a:r>
              <a:rPr lang="ja-JP" altLang="en-US" sz="1662">
                <a:solidFill>
                  <a:prstClr val="black"/>
                </a:solidFill>
                <a:latin typeface="Hiragino Kaku Gothic StdN W8" panose="020B0800000000000000" pitchFamily="34" charset="-128"/>
                <a:ea typeface="Hiragino Kaku Gothic StdN W8" panose="020B0800000000000000" pitchFamily="34" charset="-128"/>
              </a:rPr>
              <a:t>年</a:t>
            </a:r>
            <a:endParaRPr lang="en-US" altLang="ja-JP" sz="1477" dirty="0">
              <a:solidFill>
                <a:prstClr val="black"/>
              </a:solidFill>
              <a:latin typeface="Hiragino Kaku Gothic StdN W8" panose="020B0800000000000000" pitchFamily="34" charset="-128"/>
              <a:ea typeface="Hiragino Kaku Gothic StdN W8" panose="020B0800000000000000" pitchFamily="34" charset="-128"/>
            </a:endParaRPr>
          </a:p>
          <a:p>
            <a:pPr marL="1055103" lvl="2" indent="-211021" defTabSz="844083" eaLnBrk="1" hangingPunct="1">
              <a:defRPr/>
            </a:pPr>
            <a:r>
              <a:rPr lang="ja-JP" altLang="en-US" sz="1662">
                <a:solidFill>
                  <a:prstClr val="black"/>
                </a:solidFill>
                <a:latin typeface="Hiragino Kaku Gothic StdN W8" panose="020B0800000000000000" pitchFamily="34" charset="-128"/>
                <a:ea typeface="Hiragino Kaku Gothic StdN W8" panose="020B0800000000000000" pitchFamily="34" charset="-128"/>
              </a:rPr>
              <a:t>就職活動を可視化するボードゲーム「就カツ！」等　開発者</a:t>
            </a:r>
            <a:endParaRPr lang="en-US" altLang="ja-JP" sz="1662" dirty="0">
              <a:solidFill>
                <a:prstClr val="black"/>
              </a:solidFill>
              <a:latin typeface="Hiragino Kaku Gothic StdN W8" panose="020B0800000000000000" pitchFamily="34" charset="-128"/>
              <a:ea typeface="Hiragino Kaku Gothic StdN W8" panose="020B0800000000000000" pitchFamily="34" charset="-128"/>
            </a:endParaRPr>
          </a:p>
          <a:p>
            <a:pPr marL="1055103" lvl="2" indent="-211021" defTabSz="844083" eaLnBrk="1" hangingPunct="1">
              <a:defRPr/>
            </a:pPr>
            <a:r>
              <a:rPr lang="ja-JP" altLang="en-US" sz="1662">
                <a:solidFill>
                  <a:prstClr val="black"/>
                </a:solidFill>
                <a:latin typeface="Hiragino Kaku Gothic StdN W8" panose="020B0800000000000000" pitchFamily="34" charset="-128"/>
                <a:ea typeface="Hiragino Kaku Gothic StdN W8" panose="020B0800000000000000" pitchFamily="34" charset="-128"/>
              </a:rPr>
              <a:t>イベントプランニングアドバイザー</a:t>
            </a:r>
            <a:endParaRPr lang="en-US" altLang="ja-JP" sz="1662" dirty="0">
              <a:solidFill>
                <a:prstClr val="black"/>
              </a:solidFill>
              <a:latin typeface="Hiragino Kaku Gothic StdN W8" panose="020B0800000000000000" pitchFamily="34" charset="-128"/>
              <a:ea typeface="Hiragino Kaku Gothic StdN W8" panose="020B0800000000000000" pitchFamily="34" charset="-128"/>
            </a:endParaRPr>
          </a:p>
          <a:p>
            <a:pPr marL="1055103" lvl="2" indent="-211021" defTabSz="844083" eaLnBrk="1" hangingPunct="1">
              <a:defRPr/>
            </a:pPr>
            <a:r>
              <a:rPr lang="ja-JP" altLang="en-US" sz="1662">
                <a:solidFill>
                  <a:prstClr val="black"/>
                </a:solidFill>
                <a:latin typeface="Hiragino Kaku Gothic StdN W8" panose="020B0800000000000000" pitchFamily="34" charset="-128"/>
                <a:ea typeface="Hiragino Kaku Gothic StdN W8" panose="020B0800000000000000" pitchFamily="34" charset="-128"/>
              </a:rPr>
              <a:t>「ウツ会議」認定講師</a:t>
            </a:r>
            <a:r>
              <a:rPr lang="en-US" altLang="ja-JP" sz="1662" dirty="0">
                <a:solidFill>
                  <a:prstClr val="black"/>
                </a:solidFill>
                <a:latin typeface="Hiragino Kaku Gothic StdN W8" panose="020B0800000000000000" pitchFamily="34" charset="-128"/>
                <a:ea typeface="Hiragino Kaku Gothic StdN W8" panose="020B0800000000000000" pitchFamily="34" charset="-128"/>
              </a:rPr>
              <a:t> – </a:t>
            </a:r>
            <a:r>
              <a:rPr lang="ja-JP" altLang="en-US" sz="1662">
                <a:solidFill>
                  <a:prstClr val="black"/>
                </a:solidFill>
                <a:latin typeface="Hiragino Kaku Gothic StdN W8" panose="020B0800000000000000" pitchFamily="34" charset="-128"/>
                <a:ea typeface="Hiragino Kaku Gothic StdN W8" panose="020B0800000000000000" pitchFamily="34" charset="-128"/>
              </a:rPr>
              <a:t>オリエンタルランド管理職研修登壇</a:t>
            </a:r>
            <a:endParaRPr lang="en-US" altLang="ja-JP" sz="1662" dirty="0">
              <a:solidFill>
                <a:prstClr val="black"/>
              </a:solidFill>
              <a:latin typeface="Hiragino Kaku Gothic StdN W8" panose="020B0800000000000000" pitchFamily="34" charset="-128"/>
              <a:ea typeface="Hiragino Kaku Gothic StdN W8" panose="020B0800000000000000" pitchFamily="34" charset="-128"/>
            </a:endParaRPr>
          </a:p>
          <a:p>
            <a:pPr marL="1055103" lvl="2" indent="-211021" defTabSz="844083" eaLnBrk="1" hangingPunct="1">
              <a:defRPr/>
            </a:pPr>
            <a:r>
              <a:rPr lang="ja-JP" altLang="en-US" sz="1662">
                <a:solidFill>
                  <a:prstClr val="black"/>
                </a:solidFill>
                <a:latin typeface="Hiragino Kaku Gothic StdN W8" panose="020B0800000000000000" pitchFamily="34" charset="-128"/>
                <a:ea typeface="Hiragino Kaku Gothic StdN W8" panose="020B0800000000000000" pitchFamily="34" charset="-128"/>
              </a:rPr>
              <a:t>慶應義塾大学大学院、杏林大学、東京工芸大学ほか登壇</a:t>
            </a:r>
            <a:endParaRPr lang="en-US" altLang="ja-JP" sz="1662" dirty="0">
              <a:solidFill>
                <a:prstClr val="black"/>
              </a:solidFill>
              <a:latin typeface="Hiragino Kaku Gothic StdN W8" panose="020B0800000000000000" pitchFamily="34" charset="-128"/>
              <a:ea typeface="Hiragino Kaku Gothic StdN W8" panose="020B0800000000000000" pitchFamily="34" charset="-128"/>
            </a:endParaRPr>
          </a:p>
        </p:txBody>
      </p:sp>
      <p:sp>
        <p:nvSpPr>
          <p:cNvPr id="6" name="正方形/長方形 5">
            <a:extLst>
              <a:ext uri="{FF2B5EF4-FFF2-40B4-BE49-F238E27FC236}">
                <a16:creationId xmlns:a16="http://schemas.microsoft.com/office/drawing/2014/main" id="{21AFCB4C-0914-8245-A8DB-7A374D389F50}"/>
              </a:ext>
            </a:extLst>
          </p:cNvPr>
          <p:cNvSpPr/>
          <p:nvPr/>
        </p:nvSpPr>
        <p:spPr>
          <a:xfrm>
            <a:off x="131885" y="821806"/>
            <a:ext cx="7715250" cy="1318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a:defRPr/>
            </a:pPr>
            <a:endParaRPr lang="ja-JP" altLang="en-US" sz="1662">
              <a:solidFill>
                <a:prstClr val="white"/>
              </a:solidFill>
              <a:latin typeface="Calibri" panose="020F0502020204030204"/>
              <a:ea typeface="游ゴシック" panose="020B0400000000000000" pitchFamily="50" charset="-128"/>
            </a:endParaRPr>
          </a:p>
        </p:txBody>
      </p:sp>
      <p:sp>
        <p:nvSpPr>
          <p:cNvPr id="7" name="テキスト ボックス 8">
            <a:extLst>
              <a:ext uri="{FF2B5EF4-FFF2-40B4-BE49-F238E27FC236}">
                <a16:creationId xmlns:a16="http://schemas.microsoft.com/office/drawing/2014/main" id="{64A6934F-29EC-0545-B90C-BFA036FA5F35}"/>
              </a:ext>
            </a:extLst>
          </p:cNvPr>
          <p:cNvSpPr txBox="1">
            <a:spLocks noChangeArrowheads="1"/>
          </p:cNvSpPr>
          <p:nvPr/>
        </p:nvSpPr>
        <p:spPr bwMode="auto">
          <a:xfrm>
            <a:off x="131885" y="395654"/>
            <a:ext cx="1433406" cy="433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HGP創英角ｺﾞｼｯｸUB" charset="0"/>
                <a:cs typeface="HGP創英角ｺﾞｼｯｸUB" charset="0"/>
              </a:defRPr>
            </a:lvl1pPr>
            <a:lvl2pPr marL="742950" indent="-285750">
              <a:defRPr kumimoji="1" sz="2400">
                <a:solidFill>
                  <a:schemeClr val="tx1"/>
                </a:solidFill>
                <a:latin typeface="Arial" charset="0"/>
                <a:ea typeface="HGP創英角ｺﾞｼｯｸUB" charset="0"/>
                <a:cs typeface="HGP創英角ｺﾞｼｯｸUB" charset="0"/>
              </a:defRPr>
            </a:lvl2pPr>
            <a:lvl3pPr marL="1143000" indent="-228600">
              <a:defRPr kumimoji="1" sz="2400">
                <a:solidFill>
                  <a:schemeClr val="tx1"/>
                </a:solidFill>
                <a:latin typeface="Arial" charset="0"/>
                <a:ea typeface="HGP創英角ｺﾞｼｯｸUB" charset="0"/>
                <a:cs typeface="HGP創英角ｺﾞｼｯｸUB" charset="0"/>
              </a:defRPr>
            </a:lvl3pPr>
            <a:lvl4pPr marL="1600200" indent="-228600">
              <a:defRPr kumimoji="1" sz="2400">
                <a:solidFill>
                  <a:schemeClr val="tx1"/>
                </a:solidFill>
                <a:latin typeface="Arial" charset="0"/>
                <a:ea typeface="HGP創英角ｺﾞｼｯｸUB" charset="0"/>
                <a:cs typeface="HGP創英角ｺﾞｼｯｸUB" charset="0"/>
              </a:defRPr>
            </a:lvl4pPr>
            <a:lvl5pPr marL="2057400" indent="-228600">
              <a:defRPr kumimoji="1" sz="2400">
                <a:solidFill>
                  <a:schemeClr val="tx1"/>
                </a:solidFill>
                <a:latin typeface="Arial" charset="0"/>
                <a:ea typeface="HGP創英角ｺﾞｼｯｸUB" charset="0"/>
                <a:cs typeface="HGP創英角ｺﾞｼｯｸUB" charset="0"/>
              </a:defRPr>
            </a:lvl5pPr>
            <a:lvl6pPr marL="2514600" indent="-228600" fontAlgn="base">
              <a:spcBef>
                <a:spcPct val="0"/>
              </a:spcBef>
              <a:spcAft>
                <a:spcPct val="0"/>
              </a:spcAft>
              <a:defRPr kumimoji="1" sz="2400">
                <a:solidFill>
                  <a:schemeClr val="tx1"/>
                </a:solidFill>
                <a:latin typeface="Arial" charset="0"/>
                <a:ea typeface="HGP創英角ｺﾞｼｯｸUB" charset="0"/>
                <a:cs typeface="HGP創英角ｺﾞｼｯｸUB" charset="0"/>
              </a:defRPr>
            </a:lvl6pPr>
            <a:lvl7pPr marL="2971800" indent="-228600" fontAlgn="base">
              <a:spcBef>
                <a:spcPct val="0"/>
              </a:spcBef>
              <a:spcAft>
                <a:spcPct val="0"/>
              </a:spcAft>
              <a:defRPr kumimoji="1" sz="2400">
                <a:solidFill>
                  <a:schemeClr val="tx1"/>
                </a:solidFill>
                <a:latin typeface="Arial" charset="0"/>
                <a:ea typeface="HGP創英角ｺﾞｼｯｸUB" charset="0"/>
                <a:cs typeface="HGP創英角ｺﾞｼｯｸUB" charset="0"/>
              </a:defRPr>
            </a:lvl7pPr>
            <a:lvl8pPr marL="3429000" indent="-228600" fontAlgn="base">
              <a:spcBef>
                <a:spcPct val="0"/>
              </a:spcBef>
              <a:spcAft>
                <a:spcPct val="0"/>
              </a:spcAft>
              <a:defRPr kumimoji="1" sz="2400">
                <a:solidFill>
                  <a:schemeClr val="tx1"/>
                </a:solidFill>
                <a:latin typeface="Arial" charset="0"/>
                <a:ea typeface="HGP創英角ｺﾞｼｯｸUB" charset="0"/>
                <a:cs typeface="HGP創英角ｺﾞｼｯｸUB" charset="0"/>
              </a:defRPr>
            </a:lvl8pPr>
            <a:lvl9pPr marL="3886200" indent="-228600" fontAlgn="base">
              <a:spcBef>
                <a:spcPct val="0"/>
              </a:spcBef>
              <a:spcAft>
                <a:spcPct val="0"/>
              </a:spcAft>
              <a:defRPr kumimoji="1" sz="2400">
                <a:solidFill>
                  <a:schemeClr val="tx1"/>
                </a:solidFill>
                <a:latin typeface="Arial" charset="0"/>
                <a:ea typeface="HGP創英角ｺﾞｼｯｸUB" charset="0"/>
                <a:cs typeface="HGP創英角ｺﾞｼｯｸUB" charset="0"/>
              </a:defRPr>
            </a:lvl9pPr>
          </a:lstStyle>
          <a:p>
            <a:pPr defTabSz="844083"/>
            <a:r>
              <a:rPr lang="ja-JP" altLang="en-US" sz="2215">
                <a:solidFill>
                  <a:prstClr val="black"/>
                </a:solidFill>
                <a:latin typeface="HGP創英角ｺﾞｼｯｸUB" charset="0"/>
              </a:rPr>
              <a:t>ゲスト講師</a:t>
            </a:r>
            <a:endParaRPr lang="ja-JP" altLang="en-US" sz="2215" dirty="0">
              <a:solidFill>
                <a:prstClr val="black"/>
              </a:solidFill>
              <a:latin typeface="HGP創英角ｺﾞｼｯｸUB" charset="0"/>
            </a:endParaRPr>
          </a:p>
        </p:txBody>
      </p:sp>
      <p:pic>
        <p:nvPicPr>
          <p:cNvPr id="8" name="図 7">
            <a:extLst>
              <a:ext uri="{FF2B5EF4-FFF2-40B4-BE49-F238E27FC236}">
                <a16:creationId xmlns:a16="http://schemas.microsoft.com/office/drawing/2014/main" id="{330C2C88-5700-214E-9860-E8C13F57C9B7}"/>
              </a:ext>
            </a:extLst>
          </p:cNvPr>
          <p:cNvPicPr>
            <a:picLocks noChangeAspect="1"/>
          </p:cNvPicPr>
          <p:nvPr/>
        </p:nvPicPr>
        <p:blipFill>
          <a:blip r:embed="rId2"/>
          <a:stretch>
            <a:fillRect/>
          </a:stretch>
        </p:blipFill>
        <p:spPr>
          <a:xfrm>
            <a:off x="5424569" y="887748"/>
            <a:ext cx="2422566" cy="2422566"/>
          </a:xfrm>
          <a:prstGeom prst="rect">
            <a:avLst/>
          </a:prstGeom>
        </p:spPr>
      </p:pic>
      <p:sp>
        <p:nvSpPr>
          <p:cNvPr id="9" name="AutoShape 29">
            <a:extLst>
              <a:ext uri="{FF2B5EF4-FFF2-40B4-BE49-F238E27FC236}">
                <a16:creationId xmlns:a16="http://schemas.microsoft.com/office/drawing/2014/main" id="{04125FA8-DFFA-C641-A0A8-C85DA3E62E59}"/>
              </a:ext>
            </a:extLst>
          </p:cNvPr>
          <p:cNvSpPr>
            <a:spLocks noChangeArrowheads="1"/>
          </p:cNvSpPr>
          <p:nvPr/>
        </p:nvSpPr>
        <p:spPr bwMode="auto">
          <a:xfrm>
            <a:off x="598225" y="5026530"/>
            <a:ext cx="7020252" cy="1312974"/>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marL="685817" lvl="1" indent="-263776" defTabSz="844083"/>
            <a:r>
              <a:rPr lang="ja-JP" altLang="en-US" sz="2954" b="1">
                <a:solidFill>
                  <a:prstClr val="black"/>
                </a:solidFill>
                <a:latin typeface="Calibri" panose="020F0502020204030204"/>
                <a:ea typeface="游ゴシック" panose="020B0400000000000000" pitchFamily="50" charset="-128"/>
              </a:rPr>
              <a:t>受講生が</a:t>
            </a:r>
            <a:r>
              <a:rPr lang="ja-JP" altLang="en-US" sz="3323" b="1">
                <a:solidFill>
                  <a:prstClr val="black"/>
                </a:solidFill>
                <a:latin typeface="Calibri" panose="020F0502020204030204"/>
                <a:ea typeface="游ゴシック" panose="020B0400000000000000" pitchFamily="50" charset="-128"/>
              </a:rPr>
              <a:t>主体的</a:t>
            </a:r>
            <a:r>
              <a:rPr lang="ja-JP" altLang="en-US" sz="2954" b="1">
                <a:solidFill>
                  <a:prstClr val="black"/>
                </a:solidFill>
                <a:latin typeface="Calibri" panose="020F0502020204030204"/>
                <a:ea typeface="游ゴシック" panose="020B0400000000000000" pitchFamily="50" charset="-128"/>
              </a:rPr>
              <a:t>に関われるような</a:t>
            </a:r>
            <a:endParaRPr lang="en-US" altLang="ja-JP" sz="2954" b="1" dirty="0">
              <a:solidFill>
                <a:prstClr val="black"/>
              </a:solidFill>
              <a:latin typeface="Calibri" panose="020F0502020204030204"/>
              <a:ea typeface="游ゴシック" panose="020B0400000000000000" pitchFamily="50" charset="-128"/>
            </a:endParaRPr>
          </a:p>
          <a:p>
            <a:pPr marL="685817" lvl="1" indent="-263776" defTabSz="844083"/>
            <a:r>
              <a:rPr lang="ja-JP" altLang="en-US" sz="2954" b="1">
                <a:solidFill>
                  <a:prstClr val="black"/>
                </a:solidFill>
                <a:latin typeface="Calibri" panose="020F0502020204030204"/>
                <a:ea typeface="游ゴシック" panose="020B0400000000000000" pitchFamily="50" charset="-128"/>
              </a:rPr>
              <a:t>双方向型</a:t>
            </a:r>
            <a:r>
              <a:rPr lang="ja-JP" altLang="en-US" sz="2215" b="1">
                <a:solidFill>
                  <a:prstClr val="black"/>
                </a:solidFill>
                <a:latin typeface="Calibri" panose="020F0502020204030204"/>
                <a:ea typeface="游ゴシック" panose="020B0400000000000000" pitchFamily="50" charset="-128"/>
              </a:rPr>
              <a:t>の</a:t>
            </a:r>
            <a:r>
              <a:rPr lang="ja-JP" altLang="en-US" sz="2954" b="1">
                <a:solidFill>
                  <a:prstClr val="black"/>
                </a:solidFill>
                <a:latin typeface="Calibri" panose="020F0502020204030204"/>
                <a:ea typeface="游ゴシック" panose="020B0400000000000000" pitchFamily="50" charset="-128"/>
              </a:rPr>
              <a:t>講義</a:t>
            </a:r>
            <a:r>
              <a:rPr lang="ja-JP" altLang="en-US" sz="2215" b="1">
                <a:solidFill>
                  <a:prstClr val="black"/>
                </a:solidFill>
                <a:latin typeface="Calibri" panose="020F0502020204030204"/>
                <a:ea typeface="游ゴシック" panose="020B0400000000000000" pitchFamily="50" charset="-128"/>
              </a:rPr>
              <a:t>を</a:t>
            </a:r>
            <a:r>
              <a:rPr lang="ja-JP" altLang="en-US" sz="2954" b="1">
                <a:solidFill>
                  <a:prstClr val="black"/>
                </a:solidFill>
                <a:latin typeface="Calibri" panose="020F0502020204030204"/>
                <a:ea typeface="游ゴシック" panose="020B0400000000000000" pitchFamily="50" charset="-128"/>
              </a:rPr>
              <a:t>モットー</a:t>
            </a:r>
            <a:r>
              <a:rPr lang="ja-JP" altLang="en-US" sz="2215" b="1">
                <a:solidFill>
                  <a:prstClr val="black"/>
                </a:solidFill>
                <a:latin typeface="Calibri" panose="020F0502020204030204"/>
                <a:ea typeface="游ゴシック" panose="020B0400000000000000" pitchFamily="50" charset="-128"/>
              </a:rPr>
              <a:t>としています</a:t>
            </a:r>
            <a:endParaRPr lang="ja-JP" altLang="en-US" sz="1662" b="1" dirty="0">
              <a:solidFill>
                <a:prstClr val="black"/>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411720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Effect transition="in" filter="fade">
                                      <p:cBhvr>
                                        <p:cTn id="25" dur="500"/>
                                        <p:tgtEl>
                                          <p:spTgt spid="4">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fade">
                                      <p:cBhvr>
                                        <p:cTn id="28" dur="500"/>
                                        <p:tgtEl>
                                          <p:spTgt spid="4">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Effect transition="in" filter="fade">
                                      <p:cBhvr>
                                        <p:cTn id="31" dur="500"/>
                                        <p:tgtEl>
                                          <p:spTgt spid="4">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xEl>
                                              <p:pRg st="10" end="10"/>
                                            </p:txEl>
                                          </p:spTgt>
                                        </p:tgtEl>
                                        <p:attrNameLst>
                                          <p:attrName>style.visibility</p:attrName>
                                        </p:attrNameLst>
                                      </p:cBhvr>
                                      <p:to>
                                        <p:strVal val="visible"/>
                                      </p:to>
                                    </p:set>
                                    <p:animEffect transition="in" filter="fade">
                                      <p:cBhvr>
                                        <p:cTn id="34" dur="500"/>
                                        <p:tgtEl>
                                          <p:spTgt spid="4">
                                            <p:txEl>
                                              <p:pRg st="10" end="1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44500" y="260648"/>
            <a:ext cx="8520113" cy="685800"/>
          </a:xfrm>
        </p:spPr>
        <p:txBody>
          <a:bodyPr/>
          <a:lstStyle/>
          <a:p>
            <a:pPr eaLnBrk="1" hangingPunct="1"/>
            <a:r>
              <a:rPr lang="ja-JP" altLang="en-US" dirty="0"/>
              <a:t>古田　朋美</a:t>
            </a:r>
          </a:p>
        </p:txBody>
      </p:sp>
      <p:sp>
        <p:nvSpPr>
          <p:cNvPr id="55299" name="Text Box 3"/>
          <p:cNvSpPr txBox="1">
            <a:spLocks noChangeArrowheads="1"/>
          </p:cNvSpPr>
          <p:nvPr/>
        </p:nvSpPr>
        <p:spPr bwMode="auto">
          <a:xfrm>
            <a:off x="4139952" y="1556792"/>
            <a:ext cx="4680520" cy="507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kumimoji="1" sz="40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Font typeface="Arial" charset="0"/>
              <a:buChar char="–"/>
              <a:defRPr kumimoji="1" sz="28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Font typeface="Arial" charset="0"/>
              <a:buChar char="•"/>
              <a:defRPr kumimoji="1" sz="24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9pPr>
          </a:lstStyle>
          <a:p>
            <a:pPr eaLnBrk="1" fontAlgn="base" hangingPunct="1">
              <a:spcBef>
                <a:spcPct val="50000"/>
              </a:spcBef>
              <a:spcAft>
                <a:spcPct val="0"/>
              </a:spcAft>
              <a:buFont typeface="Arial" charset="0"/>
              <a:buNone/>
              <a:defRPr/>
            </a:pPr>
            <a:r>
              <a:rPr lang="ja-JP" altLang="ja-JP" sz="2000" dirty="0">
                <a:solidFill>
                  <a:prstClr val="black"/>
                </a:solidFill>
              </a:rPr>
              <a:t>日本語教師</a:t>
            </a:r>
            <a:br>
              <a:rPr lang="en-US" altLang="ja-JP" sz="2000" dirty="0">
                <a:solidFill>
                  <a:prstClr val="black">
                    <a:lumMod val="75000"/>
                    <a:lumOff val="25000"/>
                  </a:prstClr>
                </a:solidFill>
              </a:rPr>
            </a:br>
            <a:r>
              <a:rPr lang="ja-JP" altLang="ja-JP" sz="2000" dirty="0">
                <a:solidFill>
                  <a:prstClr val="black"/>
                </a:solidFill>
              </a:rPr>
              <a:t>日本語教師養成講座講師　日本語教師を学ぼう！！</a:t>
            </a:r>
            <a:r>
              <a:rPr lang="en-US" altLang="ja-JP" sz="2000" dirty="0">
                <a:solidFill>
                  <a:prstClr val="black"/>
                </a:solidFill>
              </a:rPr>
              <a:t> </a:t>
            </a:r>
            <a:r>
              <a:rPr lang="ja-JP" altLang="ja-JP" sz="2000" dirty="0">
                <a:solidFill>
                  <a:prstClr val="black"/>
                </a:solidFill>
              </a:rPr>
              <a:t>の会代表</a:t>
            </a:r>
          </a:p>
          <a:p>
            <a:pPr eaLnBrk="1" fontAlgn="base" hangingPunct="1">
              <a:spcBef>
                <a:spcPct val="50000"/>
              </a:spcBef>
              <a:spcAft>
                <a:spcPct val="0"/>
              </a:spcAft>
              <a:buFont typeface="Arial" charset="0"/>
              <a:buNone/>
              <a:defRPr/>
            </a:pPr>
            <a:br>
              <a:rPr lang="en-US" altLang="ja-JP" sz="1600" dirty="0">
                <a:solidFill>
                  <a:prstClr val="black">
                    <a:lumMod val="65000"/>
                    <a:lumOff val="35000"/>
                  </a:prstClr>
                </a:solidFill>
              </a:rPr>
            </a:br>
            <a:r>
              <a:rPr lang="ja-JP" altLang="en-US" sz="1600" dirty="0">
                <a:solidFill>
                  <a:prstClr val="black">
                    <a:lumMod val="65000"/>
                    <a:lumOff val="35000"/>
                  </a:prstClr>
                </a:solidFill>
              </a:rPr>
              <a:t>大学卒業後、高校講師や塾講師として、子供たちの国語力向上のために活動。</a:t>
            </a:r>
            <a:br>
              <a:rPr lang="en-US" altLang="ja-JP" sz="1600" dirty="0">
                <a:solidFill>
                  <a:prstClr val="black">
                    <a:lumMod val="65000"/>
                    <a:lumOff val="35000"/>
                  </a:prstClr>
                </a:solidFill>
              </a:rPr>
            </a:br>
            <a:r>
              <a:rPr lang="ja-JP" altLang="en-US" sz="1600" dirty="0">
                <a:solidFill>
                  <a:prstClr val="black">
                    <a:lumMod val="65000"/>
                    <a:lumOff val="35000"/>
                  </a:prstClr>
                </a:solidFill>
              </a:rPr>
              <a:t>日本語そのものへの興味から日本語教師へ転身。日本語学校でアジア圏特に中国、韓国からの留学生</a:t>
            </a:r>
            <a:r>
              <a:rPr lang="en-US" altLang="ja-JP" sz="1600" dirty="0">
                <a:solidFill>
                  <a:prstClr val="black">
                    <a:lumMod val="65000"/>
                    <a:lumOff val="35000"/>
                  </a:prstClr>
                </a:solidFill>
              </a:rPr>
              <a:t>1,000</a:t>
            </a:r>
            <a:r>
              <a:rPr lang="ja-JP" altLang="en-US" sz="1600" dirty="0">
                <a:solidFill>
                  <a:prstClr val="black">
                    <a:lumMod val="65000"/>
                    <a:lumOff val="35000"/>
                  </a:prstClr>
                </a:solidFill>
              </a:rPr>
              <a:t>人以上に日本語指導を行う。ＡＬＴ、外国人研修生、技能実習生などにも日本語指導を行っており、和歌山、大阪、奈良、香川などの学校や企業で日本語研修を実施。地域の外国籍児童生徒の教育にも関わっている。</a:t>
            </a:r>
            <a:br>
              <a:rPr lang="en-US" altLang="ja-JP" sz="1600" dirty="0">
                <a:solidFill>
                  <a:prstClr val="black">
                    <a:lumMod val="65000"/>
                    <a:lumOff val="35000"/>
                  </a:prstClr>
                </a:solidFill>
              </a:rPr>
            </a:br>
            <a:r>
              <a:rPr lang="ja-JP" altLang="en-US" sz="1600" dirty="0">
                <a:solidFill>
                  <a:prstClr val="black">
                    <a:lumMod val="65000"/>
                    <a:lumOff val="35000"/>
                  </a:prstClr>
                </a:solidFill>
              </a:rPr>
              <a:t>日本語教師養成にも取り組んでおり、日本語文法、言語学、音声学の講義を主に担当。</a:t>
            </a:r>
            <a:br>
              <a:rPr lang="en-US" altLang="ja-JP" sz="1600" dirty="0">
                <a:solidFill>
                  <a:prstClr val="black">
                    <a:lumMod val="65000"/>
                    <a:lumOff val="35000"/>
                  </a:prstClr>
                </a:solidFill>
              </a:rPr>
            </a:br>
            <a:r>
              <a:rPr lang="ja-JP" altLang="en-US" sz="1600" dirty="0">
                <a:solidFill>
                  <a:prstClr val="black">
                    <a:lumMod val="65000"/>
                    <a:lumOff val="35000"/>
                  </a:prstClr>
                </a:solidFill>
              </a:rPr>
              <a:t>「講義は</a:t>
            </a:r>
            <a:r>
              <a:rPr lang="en-US" altLang="ja-JP" sz="1600" dirty="0">
                <a:solidFill>
                  <a:prstClr val="black">
                    <a:lumMod val="65000"/>
                    <a:lumOff val="35000"/>
                  </a:prstClr>
                </a:solidFill>
              </a:rPr>
              <a:t>Show</a:t>
            </a:r>
            <a:r>
              <a:rPr lang="ja-JP" altLang="en-US" sz="1600" dirty="0" err="1">
                <a:solidFill>
                  <a:prstClr val="black">
                    <a:lumMod val="65000"/>
                    <a:lumOff val="35000"/>
                  </a:prstClr>
                </a:solidFill>
              </a:rPr>
              <a:t>。</a:t>
            </a:r>
            <a:r>
              <a:rPr lang="ja-JP" altLang="en-US" sz="1600" dirty="0">
                <a:solidFill>
                  <a:prstClr val="black">
                    <a:lumMod val="65000"/>
                    <a:lumOff val="35000"/>
                  </a:prstClr>
                </a:solidFill>
              </a:rPr>
              <a:t>　講師は</a:t>
            </a:r>
            <a:r>
              <a:rPr lang="en-US" altLang="ja-JP" sz="1600" dirty="0">
                <a:solidFill>
                  <a:prstClr val="black">
                    <a:lumMod val="65000"/>
                    <a:lumOff val="35000"/>
                  </a:prstClr>
                </a:solidFill>
              </a:rPr>
              <a:t>Performer</a:t>
            </a:r>
            <a:r>
              <a:rPr lang="ja-JP" altLang="en-US" sz="1600" dirty="0" err="1">
                <a:solidFill>
                  <a:prstClr val="black">
                    <a:lumMod val="65000"/>
                    <a:lumOff val="35000"/>
                  </a:prstClr>
                </a:solidFill>
              </a:rPr>
              <a:t>。</a:t>
            </a:r>
            <a:r>
              <a:rPr lang="ja-JP" altLang="en-US" sz="1600" dirty="0">
                <a:solidFill>
                  <a:prstClr val="black">
                    <a:lumMod val="65000"/>
                    <a:lumOff val="35000"/>
                  </a:prstClr>
                </a:solidFill>
              </a:rPr>
              <a:t>　相手が見たい、聞きたいと思える講義を展開し伝えていく。」　を</a:t>
            </a:r>
            <a:br>
              <a:rPr lang="en-US" altLang="ja-JP" sz="1600" dirty="0">
                <a:solidFill>
                  <a:prstClr val="black">
                    <a:lumMod val="65000"/>
                    <a:lumOff val="35000"/>
                  </a:prstClr>
                </a:solidFill>
              </a:rPr>
            </a:br>
            <a:r>
              <a:rPr lang="ja-JP" altLang="en-US" sz="1600" dirty="0">
                <a:solidFill>
                  <a:prstClr val="black">
                    <a:lumMod val="65000"/>
                    <a:lumOff val="35000"/>
                  </a:prstClr>
                </a:solidFill>
              </a:rPr>
              <a:t>モットーにメンタルパフォーマンスを取り入れた講義を行っている。</a:t>
            </a:r>
            <a:endParaRPr lang="en-US" altLang="ja-JP" sz="1600" dirty="0">
              <a:solidFill>
                <a:prstClr val="black">
                  <a:lumMod val="65000"/>
                  <a:lumOff val="35000"/>
                </a:prstClr>
              </a:solidFill>
            </a:endParaRPr>
          </a:p>
        </p:txBody>
      </p:sp>
      <p:sp>
        <p:nvSpPr>
          <p:cNvPr id="109572" name="スライド番号プレースホルダー 4"/>
          <p:cNvSpPr>
            <a:spLocks noGrp="1"/>
          </p:cNvSpPr>
          <p:nvPr>
            <p:ph type="sldNum" sz="quarter" idx="12"/>
          </p:nvPr>
        </p:nvSpPr>
        <p:spPr bwMode="auto">
          <a:xfrm>
            <a:off x="6810375" y="653734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kumimoji="1" sz="40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Font typeface="Arial" charset="0"/>
              <a:buChar char="–"/>
              <a:defRPr kumimoji="1" sz="28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Font typeface="Arial" charset="0"/>
              <a:buChar char="•"/>
              <a:defRPr kumimoji="1" sz="24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9pPr>
          </a:lstStyle>
          <a:p>
            <a:pPr eaLnBrk="1" fontAlgn="base" hangingPunct="1">
              <a:spcBef>
                <a:spcPct val="0"/>
              </a:spcBef>
              <a:spcAft>
                <a:spcPct val="0"/>
              </a:spcAft>
              <a:buFontTx/>
              <a:buNone/>
            </a:pPr>
            <a:fld id="{17268B17-68E7-49A0-8A47-EC7A5793241D}" type="slidenum">
              <a:rPr lang="ja-JP" altLang="en-US" sz="1400" smtClean="0">
                <a:solidFill>
                  <a:srgbClr val="898989"/>
                </a:solidFill>
              </a:rPr>
              <a:pPr eaLnBrk="1" fontAlgn="base" hangingPunct="1">
                <a:spcBef>
                  <a:spcPct val="0"/>
                </a:spcBef>
                <a:spcAft>
                  <a:spcPct val="0"/>
                </a:spcAft>
                <a:buFontTx/>
                <a:buNone/>
              </a:pPr>
              <a:t>4</a:t>
            </a:fld>
            <a:endParaRPr lang="ja-JP" altLang="en-US" sz="1400" dirty="0">
              <a:solidFill>
                <a:srgbClr val="898989"/>
              </a:solidFill>
            </a:endParaRPr>
          </a:p>
        </p:txBody>
      </p:sp>
      <p:sp>
        <p:nvSpPr>
          <p:cNvPr id="10" name="テキスト ボックス 17"/>
          <p:cNvSpPr txBox="1">
            <a:spLocks noChangeArrowheads="1"/>
          </p:cNvSpPr>
          <p:nvPr/>
        </p:nvSpPr>
        <p:spPr bwMode="auto">
          <a:xfrm>
            <a:off x="3791562" y="979755"/>
            <a:ext cx="19442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r>
              <a:rPr lang="ja-JP" altLang="en-US" dirty="0">
                <a:solidFill>
                  <a:prstClr val="black"/>
                </a:solidFill>
              </a:rPr>
              <a:t>（ふるた　ともみ）</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260648"/>
            <a:ext cx="1282985"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41" y="1556808"/>
            <a:ext cx="3442519" cy="2102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627" y="4725160"/>
            <a:ext cx="3228206" cy="1738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625" y="3658915"/>
            <a:ext cx="796722" cy="1248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670" y="3670821"/>
            <a:ext cx="863509" cy="1225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9795" y="3706461"/>
            <a:ext cx="840326" cy="1162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627823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928992" cy="1282154"/>
          </a:xfrm>
        </p:spPr>
        <p:txBody>
          <a:bodyPr>
            <a:noAutofit/>
          </a:bodyPr>
          <a:lstStyle/>
          <a:p>
            <a:r>
              <a:rPr lang="ja-JP" altLang="en-US" dirty="0"/>
              <a:t>小林嘉男　　</a:t>
            </a:r>
            <a:br>
              <a:rPr lang="en-US" altLang="ja-JP" dirty="0"/>
            </a:br>
            <a:r>
              <a:rPr lang="ja-JP" altLang="en-US" sz="3200" dirty="0"/>
              <a:t>株式会社ディスコ　経理部長</a:t>
            </a:r>
            <a:endParaRPr lang="ja-JP" altLang="en-US" sz="3600" dirty="0">
              <a:solidFill>
                <a:schemeClr val="tx1">
                  <a:lumMod val="75000"/>
                  <a:lumOff val="25000"/>
                </a:schemeClr>
              </a:solidFill>
            </a:endParaRPr>
          </a:p>
        </p:txBody>
      </p:sp>
      <p:sp>
        <p:nvSpPr>
          <p:cNvPr id="4" name="テキスト ボックス 3"/>
          <p:cNvSpPr txBox="1"/>
          <p:nvPr/>
        </p:nvSpPr>
        <p:spPr>
          <a:xfrm>
            <a:off x="2771806" y="1700808"/>
            <a:ext cx="6192688" cy="4824536"/>
          </a:xfrm>
          <a:prstGeom prst="rect">
            <a:avLst/>
          </a:prstGeom>
          <a:noFill/>
        </p:spPr>
        <p:txBody>
          <a:bodyPr wrap="square" rtlCol="0">
            <a:noAutofit/>
          </a:bodyPr>
          <a:lstStyle/>
          <a:p>
            <a:r>
              <a:rPr lang="ja-JP" altLang="en-US" sz="2200" dirty="0">
                <a:solidFill>
                  <a:prstClr val="black">
                    <a:lumMod val="65000"/>
                    <a:lumOff val="35000"/>
                  </a:prstClr>
                </a:solidFill>
                <a:latin typeface="HGP創英角ｺﾞｼｯｸUB" panose="020B0900000000000000" pitchFamily="50" charset="-128"/>
                <a:ea typeface="HGP創英角ｺﾞｼｯｸUB" panose="020B0900000000000000" pitchFamily="50" charset="-128"/>
              </a:rPr>
              <a:t>　アドラー心理学をベースにした管理職研修や、新入社員を対象にした財務研修など、様々な研修を</a:t>
            </a:r>
            <a:endParaRPr lang="en-US" altLang="ja-JP" sz="2200" dirty="0">
              <a:solidFill>
                <a:prstClr val="black">
                  <a:lumMod val="65000"/>
                  <a:lumOff val="35000"/>
                </a:prstClr>
              </a:solidFill>
              <a:latin typeface="HGP創英角ｺﾞｼｯｸUB" panose="020B0900000000000000" pitchFamily="50" charset="-128"/>
              <a:ea typeface="HGP創英角ｺﾞｼｯｸUB" panose="020B0900000000000000" pitchFamily="50" charset="-128"/>
            </a:endParaRPr>
          </a:p>
          <a:p>
            <a:r>
              <a:rPr lang="ja-JP" altLang="en-US" sz="2200" dirty="0">
                <a:solidFill>
                  <a:prstClr val="black">
                    <a:lumMod val="65000"/>
                    <a:lumOff val="35000"/>
                  </a:prstClr>
                </a:solidFill>
                <a:latin typeface="HGP創英角ｺﾞｼｯｸUB" panose="020B0900000000000000" pitchFamily="50" charset="-128"/>
                <a:ea typeface="HGP創英角ｺﾞｼｯｸUB" panose="020B0900000000000000" pitchFamily="50" charset="-128"/>
              </a:rPr>
              <a:t>社内外で企画推進している。講演や研修を通じて、モチベーションが高くない参加者も、終了時にはイキイキと目を輝かせて帰ることが喜びだと言う。</a:t>
            </a:r>
            <a:endParaRPr lang="en-US" altLang="ja-JP" sz="2200" dirty="0">
              <a:solidFill>
                <a:prstClr val="black">
                  <a:lumMod val="65000"/>
                  <a:lumOff val="35000"/>
                </a:prstClr>
              </a:solidFill>
              <a:latin typeface="HGP創英角ｺﾞｼｯｸUB" panose="020B0900000000000000" pitchFamily="50" charset="-128"/>
              <a:ea typeface="HGP創英角ｺﾞｼｯｸUB" panose="020B0900000000000000" pitchFamily="50" charset="-128"/>
            </a:endParaRPr>
          </a:p>
          <a:p>
            <a:r>
              <a:rPr lang="ja-JP" altLang="en-US" sz="1050" dirty="0">
                <a:solidFill>
                  <a:prstClr val="black">
                    <a:lumMod val="65000"/>
                    <a:lumOff val="35000"/>
                  </a:prstClr>
                </a:solidFill>
                <a:latin typeface="HGP創英角ｺﾞｼｯｸUB" panose="020B0900000000000000" pitchFamily="50" charset="-128"/>
                <a:ea typeface="HGP創英角ｺﾞｼｯｸUB" panose="020B0900000000000000" pitchFamily="50" charset="-128"/>
              </a:rPr>
              <a:t>　　</a:t>
            </a:r>
            <a:endParaRPr lang="en-US" altLang="ja-JP" sz="1050" dirty="0">
              <a:solidFill>
                <a:prstClr val="black">
                  <a:lumMod val="65000"/>
                  <a:lumOff val="35000"/>
                </a:prstClr>
              </a:solidFill>
              <a:latin typeface="HGP創英角ｺﾞｼｯｸUB" panose="020B0900000000000000" pitchFamily="50" charset="-128"/>
              <a:ea typeface="HGP創英角ｺﾞｼｯｸUB" panose="020B0900000000000000" pitchFamily="50" charset="-128"/>
            </a:endParaRPr>
          </a:p>
          <a:p>
            <a:r>
              <a:rPr lang="ja-JP" altLang="en-US" sz="2200" dirty="0">
                <a:solidFill>
                  <a:prstClr val="black">
                    <a:lumMod val="65000"/>
                    <a:lumOff val="35000"/>
                  </a:prstClr>
                </a:solidFill>
                <a:latin typeface="HGP創英角ｺﾞｼｯｸUB" panose="020B0900000000000000" pitchFamily="50" charset="-128"/>
                <a:ea typeface="HGP創英角ｺﾞｼｯｸUB" panose="020B0900000000000000" pitchFamily="50" charset="-128"/>
              </a:rPr>
              <a:t>　働きがいのある職場（</a:t>
            </a:r>
            <a:r>
              <a:rPr lang="en-US" altLang="ja-JP" sz="2200" dirty="0">
                <a:solidFill>
                  <a:prstClr val="black">
                    <a:lumMod val="65000"/>
                    <a:lumOff val="35000"/>
                  </a:prstClr>
                </a:solidFill>
                <a:latin typeface="HGP創英角ｺﾞｼｯｸUB" panose="020B0900000000000000" pitchFamily="50" charset="-128"/>
                <a:ea typeface="HGP創英角ｺﾞｼｯｸUB" panose="020B0900000000000000" pitchFamily="50" charset="-128"/>
              </a:rPr>
              <a:t>GREAT PLACE TO WORK</a:t>
            </a:r>
            <a:r>
              <a:rPr lang="ja-JP" altLang="en-US" sz="2200" dirty="0">
                <a:solidFill>
                  <a:prstClr val="black">
                    <a:lumMod val="65000"/>
                    <a:lumOff val="35000"/>
                  </a:prstClr>
                </a:solidFill>
                <a:latin typeface="HGP創英角ｺﾞｼｯｸUB" panose="020B0900000000000000" pitchFamily="50" charset="-128"/>
                <a:ea typeface="HGP創英角ｺﾞｼｯｸUB" panose="020B0900000000000000" pitchFamily="50" charset="-128"/>
              </a:rPr>
              <a:t>）で毎年上位に入る会社の現役部長であり、自らも「幸せ職場」を実現する一方、そのノウハウや在り方を伝えるべく、講演や研修も積極的に展開。参加者からは、「まるで小林さんの職場を体験しているかのようでした」「今日グループワークを行ったチームで仕事をしたくなりました」など喜びの声が集まっている。</a:t>
            </a:r>
            <a:endParaRPr lang="en-US" altLang="ja-JP" sz="2200" dirty="0">
              <a:solidFill>
                <a:prstClr val="black">
                  <a:lumMod val="65000"/>
                  <a:lumOff val="35000"/>
                </a:prstClr>
              </a:solidFill>
              <a:latin typeface="HGP創英角ｺﾞｼｯｸUB" panose="020B0900000000000000" pitchFamily="50" charset="-128"/>
              <a:ea typeface="HGP創英角ｺﾞｼｯｸUB" panose="020B0900000000000000" pitchFamily="50" charset="-128"/>
            </a:endParaRPr>
          </a:p>
          <a:p>
            <a:br>
              <a:rPr lang="en-US" altLang="ja-JP" sz="2200" dirty="0">
                <a:solidFill>
                  <a:prstClr val="black">
                    <a:lumMod val="65000"/>
                    <a:lumOff val="35000"/>
                  </a:prstClr>
                </a:solidFill>
                <a:latin typeface="HGP創英角ｺﾞｼｯｸUB" panose="020B0900000000000000" pitchFamily="50" charset="-128"/>
                <a:ea typeface="HGP創英角ｺﾞｼｯｸUB" panose="020B0900000000000000" pitchFamily="50" charset="-128"/>
              </a:rPr>
            </a:br>
            <a:r>
              <a:rPr lang="ja-JP" altLang="en-US" sz="1400" dirty="0">
                <a:solidFill>
                  <a:prstClr val="black">
                    <a:lumMod val="65000"/>
                    <a:lumOff val="35000"/>
                  </a:prstClr>
                </a:solidFill>
                <a:latin typeface="HGP創英角ｺﾞｼｯｸUB" panose="020B0900000000000000" pitchFamily="50" charset="-128"/>
                <a:ea typeface="HGP創英角ｺﾞｼｯｸUB" panose="020B0900000000000000" pitchFamily="50" charset="-128"/>
              </a:rPr>
              <a:t>＊ライブ講師</a:t>
            </a:r>
            <a:r>
              <a:rPr lang="en-US" altLang="ja-JP" sz="1400" dirty="0">
                <a:solidFill>
                  <a:prstClr val="black">
                    <a:lumMod val="65000"/>
                    <a:lumOff val="35000"/>
                  </a:prstClr>
                </a:solidFill>
                <a:latin typeface="HGP創英角ｺﾞｼｯｸUB" panose="020B0900000000000000" pitchFamily="50" charset="-128"/>
                <a:ea typeface="HGP創英角ｺﾞｼｯｸUB" panose="020B0900000000000000" pitchFamily="50" charset="-128"/>
              </a:rPr>
              <a:t>®</a:t>
            </a:r>
            <a:r>
              <a:rPr lang="ja-JP" altLang="en-US" sz="1400" dirty="0">
                <a:solidFill>
                  <a:prstClr val="black">
                    <a:lumMod val="65000"/>
                    <a:lumOff val="35000"/>
                  </a:prstClr>
                </a:solidFill>
                <a:latin typeface="HGP創英角ｺﾞｼｯｸUB" panose="020B0900000000000000" pitchFamily="50" charset="-128"/>
                <a:ea typeface="HGP創英角ｺﾞｼｯｸUB" panose="020B0900000000000000" pitchFamily="50" charset="-128"/>
              </a:rPr>
              <a:t>実践会パートナー会員として、実践会創設時より、ご協力</a:t>
            </a:r>
            <a:r>
              <a:rPr lang="ja-JP" altLang="en-US" sz="1400" dirty="0" err="1">
                <a:solidFill>
                  <a:prstClr val="black">
                    <a:lumMod val="65000"/>
                    <a:lumOff val="35000"/>
                  </a:prstClr>
                </a:solidFill>
                <a:latin typeface="HGP創英角ｺﾞｼｯｸUB" panose="020B0900000000000000" pitchFamily="50" charset="-128"/>
                <a:ea typeface="HGP創英角ｺﾞｼｯｸUB" panose="020B0900000000000000" pitchFamily="50" charset="-128"/>
              </a:rPr>
              <a:t>い</a:t>
            </a:r>
            <a:r>
              <a:rPr lang="ja-JP" altLang="en-US" sz="1400" dirty="0">
                <a:solidFill>
                  <a:prstClr val="black">
                    <a:lumMod val="65000"/>
                    <a:lumOff val="35000"/>
                  </a:prstClr>
                </a:solidFill>
                <a:latin typeface="HGP創英角ｺﾞｼｯｸUB" panose="020B0900000000000000" pitchFamily="50" charset="-128"/>
                <a:ea typeface="HGP創英角ｺﾞｼｯｸUB" panose="020B0900000000000000" pitchFamily="50" charset="-128"/>
              </a:rPr>
              <a:t>ただ</a:t>
            </a:r>
            <a:endParaRPr lang="en-US" altLang="ja-JP" sz="1400" dirty="0">
              <a:solidFill>
                <a:prstClr val="black">
                  <a:lumMod val="65000"/>
                  <a:lumOff val="35000"/>
                </a:prstClr>
              </a:solidFill>
              <a:latin typeface="HGP創英角ｺﾞｼｯｸUB" panose="020B0900000000000000" pitchFamily="50" charset="-128"/>
              <a:ea typeface="HGP創英角ｺﾞｼｯｸUB" panose="020B0900000000000000" pitchFamily="50" charset="-128"/>
            </a:endParaRPr>
          </a:p>
          <a:p>
            <a:r>
              <a:rPr lang="ja-JP" altLang="en-US" sz="1400" dirty="0">
                <a:solidFill>
                  <a:prstClr val="black">
                    <a:lumMod val="65000"/>
                    <a:lumOff val="35000"/>
                  </a:prstClr>
                </a:solidFill>
                <a:latin typeface="HGP創英角ｺﾞｼｯｸUB" panose="020B0900000000000000" pitchFamily="50" charset="-128"/>
                <a:ea typeface="HGP創英角ｺﾞｼｯｸUB" panose="020B0900000000000000" pitchFamily="50" charset="-128"/>
              </a:rPr>
              <a:t>　 いています。</a:t>
            </a:r>
          </a:p>
        </p:txBody>
      </p:sp>
      <p:pic>
        <p:nvPicPr>
          <p:cNvPr id="1026" name="Picture 2" descr="H:\●TERAS●\0000--------------------------------\Y7IyGY-M_400x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30" y="1772816"/>
            <a:ext cx="2304256" cy="2304256"/>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17"/>
          <p:cNvSpPr txBox="1">
            <a:spLocks noChangeArrowheads="1"/>
          </p:cNvSpPr>
          <p:nvPr/>
        </p:nvSpPr>
        <p:spPr bwMode="auto">
          <a:xfrm>
            <a:off x="5940152" y="620688"/>
            <a:ext cx="23762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r>
              <a:rPr lang="ja-JP" altLang="en-US" sz="2000" dirty="0">
                <a:solidFill>
                  <a:prstClr val="black"/>
                </a:solidFill>
                <a:latin typeface="HGP創英角ｺﾞｼｯｸUB" panose="020B0900000000000000" pitchFamily="50" charset="-128"/>
                <a:ea typeface="HGP創英角ｺﾞｼｯｸUB" panose="020B0900000000000000" pitchFamily="50" charset="-128"/>
              </a:rPr>
              <a:t>（こばやし よしお）</a:t>
            </a:r>
          </a:p>
        </p:txBody>
      </p:sp>
      <p:sp>
        <p:nvSpPr>
          <p:cNvPr id="8" name="テキスト ボックス 7"/>
          <p:cNvSpPr txBox="1"/>
          <p:nvPr/>
        </p:nvSpPr>
        <p:spPr>
          <a:xfrm>
            <a:off x="1403654" y="4365104"/>
            <a:ext cx="1368152" cy="923330"/>
          </a:xfrm>
          <a:prstGeom prst="rect">
            <a:avLst/>
          </a:prstGeom>
          <a:noFill/>
        </p:spPr>
        <p:txBody>
          <a:bodyPr wrap="square" rtlCol="0">
            <a:spAutoFit/>
          </a:bodyPr>
          <a:lstStyle/>
          <a:p>
            <a:r>
              <a:rPr lang="ja-JP" altLang="en-US" dirty="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職場を幸せにするメガネ</a:t>
            </a:r>
            <a:endParaRPr lang="en-US" altLang="ja-JP" dirty="0">
              <a:solidFill>
                <a:schemeClr val="tx1">
                  <a:lumMod val="50000"/>
                  <a:lumOff val="50000"/>
                </a:schemeClr>
              </a:solidFill>
              <a:latin typeface="HGP創英角ｺﾞｼｯｸUB" panose="020B0900000000000000" pitchFamily="50" charset="-128"/>
              <a:ea typeface="HGP創英角ｺﾞｼｯｸUB" panose="020B0900000000000000" pitchFamily="50" charset="-128"/>
            </a:endParaRPr>
          </a:p>
          <a:p>
            <a:r>
              <a:rPr lang="ja-JP" altLang="en-US" dirty="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（まる出版）</a:t>
            </a: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2" y="4365120"/>
            <a:ext cx="1152128" cy="1660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1057" y="5445224"/>
            <a:ext cx="1340743" cy="572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5262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60664"/>
            <a:ext cx="4536504" cy="778099"/>
          </a:xfrm>
        </p:spPr>
        <p:txBody>
          <a:bodyPr>
            <a:noAutofit/>
          </a:bodyPr>
          <a:lstStyle/>
          <a:p>
            <a:pPr algn="l"/>
            <a:r>
              <a:rPr lang="ja-JP" altLang="en-US" dirty="0"/>
              <a:t>久保田智之</a:t>
            </a:r>
            <a:endParaRPr kumimoji="1" lang="ja-JP" altLang="en-US" dirty="0"/>
          </a:p>
        </p:txBody>
      </p:sp>
      <p:sp>
        <p:nvSpPr>
          <p:cNvPr id="5" name="スライド番号プレースホルダー 4"/>
          <p:cNvSpPr txBox="1">
            <a:spLocks/>
          </p:cNvSpPr>
          <p:nvPr/>
        </p:nvSpPr>
        <p:spPr bwMode="auto">
          <a:xfrm>
            <a:off x="6810375" y="653734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ja-JP"/>
            </a:defPPr>
            <a:lvl1pPr marL="0" algn="l" defTabSz="914400" rtl="0" eaLnBrk="0" latinLnBrk="0" hangingPunct="0">
              <a:spcBef>
                <a:spcPct val="20000"/>
              </a:spcBef>
              <a:buFont typeface="Arial" charset="0"/>
              <a:buChar char="•"/>
              <a:defRPr kumimoji="1" sz="4000" kern="1200">
                <a:solidFill>
                  <a:schemeClr val="tx1"/>
                </a:solidFill>
                <a:latin typeface="HGP創英角ｺﾞｼｯｸUB" pitchFamily="50" charset="-128"/>
                <a:ea typeface="HGP創英角ｺﾞｼｯｸUB" pitchFamily="50" charset="-128"/>
                <a:cs typeface="+mn-cs"/>
              </a:defRPr>
            </a:lvl1pPr>
            <a:lvl2pPr marL="742950" indent="-285750" algn="l" defTabSz="914400" rtl="0" eaLnBrk="0" latinLnBrk="0" hangingPunct="0">
              <a:spcBef>
                <a:spcPct val="20000"/>
              </a:spcBef>
              <a:buFont typeface="Arial" charset="0"/>
              <a:buChar char="–"/>
              <a:defRPr kumimoji="1" sz="2800" kern="1200">
                <a:solidFill>
                  <a:schemeClr val="tx1"/>
                </a:solidFill>
                <a:latin typeface="HGP創英角ｺﾞｼｯｸUB" pitchFamily="50" charset="-128"/>
                <a:ea typeface="HGP創英角ｺﾞｼｯｸUB" pitchFamily="50" charset="-128"/>
                <a:cs typeface="+mn-cs"/>
              </a:defRPr>
            </a:lvl2pPr>
            <a:lvl3pPr marL="1143000" indent="-228600" algn="l" defTabSz="914400" rtl="0" eaLnBrk="0" latinLnBrk="0" hangingPunct="0">
              <a:spcBef>
                <a:spcPct val="20000"/>
              </a:spcBef>
              <a:buFont typeface="Arial" charset="0"/>
              <a:buChar char="•"/>
              <a:defRPr kumimoji="1" sz="2400" kern="1200">
                <a:solidFill>
                  <a:schemeClr val="tx1"/>
                </a:solidFill>
                <a:latin typeface="HGP創英角ｺﾞｼｯｸUB" pitchFamily="50" charset="-128"/>
                <a:ea typeface="HGP創英角ｺﾞｼｯｸUB" pitchFamily="50" charset="-128"/>
                <a:cs typeface="+mn-cs"/>
              </a:defRPr>
            </a:lvl3pPr>
            <a:lvl4pPr marL="1600200" indent="-228600" algn="l" defTabSz="914400" rtl="0" eaLnBrk="0" latinLnBrk="0" hangingPunct="0">
              <a:spcBef>
                <a:spcPct val="20000"/>
              </a:spcBef>
              <a:buFont typeface="Arial" charset="0"/>
              <a:buChar char="–"/>
              <a:defRPr kumimoji="1" sz="2000" kern="1200">
                <a:solidFill>
                  <a:schemeClr val="tx1"/>
                </a:solidFill>
                <a:latin typeface="HGP創英角ｺﾞｼｯｸUB" pitchFamily="50" charset="-128"/>
                <a:ea typeface="HGP創英角ｺﾞｼｯｸUB" pitchFamily="50" charset="-128"/>
                <a:cs typeface="+mn-cs"/>
              </a:defRPr>
            </a:lvl4pPr>
            <a:lvl5pPr marL="2057400" indent="-228600" algn="l" defTabSz="914400" rtl="0" eaLnBrk="0" latinLnBrk="0" hangingPunct="0">
              <a:spcBef>
                <a:spcPct val="20000"/>
              </a:spcBef>
              <a:buFont typeface="Arial" charset="0"/>
              <a:buChar char="»"/>
              <a:defRPr kumimoji="1" sz="2000" kern="1200">
                <a:solidFill>
                  <a:schemeClr val="tx1"/>
                </a:solidFill>
                <a:latin typeface="HGP創英角ｺﾞｼｯｸUB" pitchFamily="50" charset="-128"/>
                <a:ea typeface="HGP創英角ｺﾞｼｯｸUB" pitchFamily="50" charset="-128"/>
                <a:cs typeface="+mn-cs"/>
              </a:defRPr>
            </a:lvl5pPr>
            <a:lvl6pPr marL="2514600" indent="-228600" algn="l" defTabSz="914400" rtl="0" eaLnBrk="0" fontAlgn="base" latinLnBrk="0" hangingPunct="0">
              <a:spcBef>
                <a:spcPct val="20000"/>
              </a:spcBef>
              <a:spcAft>
                <a:spcPct val="0"/>
              </a:spcAft>
              <a:buFont typeface="Arial" charset="0"/>
              <a:buChar char="»"/>
              <a:defRPr kumimoji="1" sz="2000" kern="1200">
                <a:solidFill>
                  <a:schemeClr val="tx1"/>
                </a:solidFill>
                <a:latin typeface="HGP創英角ｺﾞｼｯｸUB" pitchFamily="50" charset="-128"/>
                <a:ea typeface="HGP創英角ｺﾞｼｯｸUB" pitchFamily="50" charset="-128"/>
                <a:cs typeface="+mn-cs"/>
              </a:defRPr>
            </a:lvl6pPr>
            <a:lvl7pPr marL="2971800" indent="-228600" algn="l" defTabSz="914400" rtl="0" eaLnBrk="0" fontAlgn="base" latinLnBrk="0" hangingPunct="0">
              <a:spcBef>
                <a:spcPct val="20000"/>
              </a:spcBef>
              <a:spcAft>
                <a:spcPct val="0"/>
              </a:spcAft>
              <a:buFont typeface="Arial" charset="0"/>
              <a:buChar char="»"/>
              <a:defRPr kumimoji="1" sz="2000" kern="1200">
                <a:solidFill>
                  <a:schemeClr val="tx1"/>
                </a:solidFill>
                <a:latin typeface="HGP創英角ｺﾞｼｯｸUB" pitchFamily="50" charset="-128"/>
                <a:ea typeface="HGP創英角ｺﾞｼｯｸUB" pitchFamily="50" charset="-128"/>
                <a:cs typeface="+mn-cs"/>
              </a:defRPr>
            </a:lvl7pPr>
            <a:lvl8pPr marL="3429000" indent="-228600" algn="l" defTabSz="914400" rtl="0" eaLnBrk="0" fontAlgn="base" latinLnBrk="0" hangingPunct="0">
              <a:spcBef>
                <a:spcPct val="20000"/>
              </a:spcBef>
              <a:spcAft>
                <a:spcPct val="0"/>
              </a:spcAft>
              <a:buFont typeface="Arial" charset="0"/>
              <a:buChar char="»"/>
              <a:defRPr kumimoji="1" sz="2000" kern="1200">
                <a:solidFill>
                  <a:schemeClr val="tx1"/>
                </a:solidFill>
                <a:latin typeface="HGP創英角ｺﾞｼｯｸUB" pitchFamily="50" charset="-128"/>
                <a:ea typeface="HGP創英角ｺﾞｼｯｸUB" pitchFamily="50" charset="-128"/>
                <a:cs typeface="+mn-cs"/>
              </a:defRPr>
            </a:lvl8pPr>
            <a:lvl9pPr marL="3886200" indent="-228600" algn="l" defTabSz="914400" rtl="0" eaLnBrk="0" fontAlgn="base" latinLnBrk="0" hangingPunct="0">
              <a:spcBef>
                <a:spcPct val="20000"/>
              </a:spcBef>
              <a:spcAft>
                <a:spcPct val="0"/>
              </a:spcAft>
              <a:buFont typeface="Arial" charset="0"/>
              <a:buChar char="»"/>
              <a:defRPr kumimoji="1" sz="2000" kern="1200">
                <a:solidFill>
                  <a:schemeClr val="tx1"/>
                </a:solidFill>
                <a:latin typeface="HGP創英角ｺﾞｼｯｸUB" pitchFamily="50" charset="-128"/>
                <a:ea typeface="HGP創英角ｺﾞｼｯｸUB" pitchFamily="50" charset="-128"/>
                <a:cs typeface="+mn-cs"/>
              </a:defRPr>
            </a:lvl9pPr>
          </a:lstStyle>
          <a:p>
            <a:pPr algn="r" eaLnBrk="1" fontAlgn="base" hangingPunct="1">
              <a:spcBef>
                <a:spcPct val="0"/>
              </a:spcBef>
              <a:spcAft>
                <a:spcPct val="0"/>
              </a:spcAft>
              <a:buFontTx/>
              <a:buNone/>
            </a:pPr>
            <a:fld id="{17268B17-68E7-49A0-8A47-EC7A5793241D}" type="slidenum">
              <a:rPr lang="ja-JP" altLang="en-US" sz="1400" smtClean="0">
                <a:solidFill>
                  <a:srgbClr val="898989"/>
                </a:solidFill>
              </a:rPr>
              <a:pPr algn="r" eaLnBrk="1" fontAlgn="base" hangingPunct="1">
                <a:spcBef>
                  <a:spcPct val="0"/>
                </a:spcBef>
                <a:spcAft>
                  <a:spcPct val="0"/>
                </a:spcAft>
                <a:buFontTx/>
                <a:buNone/>
              </a:pPr>
              <a:t>6</a:t>
            </a:fld>
            <a:endParaRPr lang="ja-JP" altLang="en-US" sz="1400" dirty="0">
              <a:solidFill>
                <a:srgbClr val="898989"/>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9588" y="404664"/>
            <a:ext cx="1494860" cy="1596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a:extLst>
              <a:ext uri="{FF2B5EF4-FFF2-40B4-BE49-F238E27FC236}">
                <a16:creationId xmlns:a16="http://schemas.microsoft.com/office/drawing/2014/main" id="{FF9A4B9F-38BB-4123-92D3-B50C2A3E265F}"/>
              </a:ext>
            </a:extLst>
          </p:cNvPr>
          <p:cNvSpPr txBox="1"/>
          <p:nvPr/>
        </p:nvSpPr>
        <p:spPr>
          <a:xfrm>
            <a:off x="200025" y="1303015"/>
            <a:ext cx="8692455" cy="5078313"/>
          </a:xfrm>
          <a:prstGeom prst="rect">
            <a:avLst/>
          </a:prstGeom>
          <a:noFill/>
        </p:spPr>
        <p:txBody>
          <a:bodyPr wrap="square" rtlCol="0">
            <a:spAutoFit/>
          </a:bodyPr>
          <a:lstStyle/>
          <a:p>
            <a:r>
              <a:rPr lang="ja-JP" altLang="en-US" dirty="0">
                <a:latin typeface="+mn-ea"/>
              </a:rPr>
              <a:t>リトルアスプレイバックシアター 主宰 </a:t>
            </a:r>
          </a:p>
          <a:p>
            <a:r>
              <a:rPr lang="ja-JP" altLang="en-US" dirty="0">
                <a:latin typeface="+mn-ea"/>
              </a:rPr>
              <a:t>臨床心理士　久保田　智之</a:t>
            </a:r>
          </a:p>
          <a:p>
            <a:endParaRPr lang="ja-JP" altLang="en-US" dirty="0">
              <a:latin typeface="+mn-ea"/>
            </a:endParaRPr>
          </a:p>
          <a:p>
            <a:r>
              <a:rPr lang="ja-JP" altLang="en-US" dirty="0">
                <a:latin typeface="+mn-ea"/>
              </a:rPr>
              <a:t>大学在学中より演劇をはじめる。</a:t>
            </a:r>
          </a:p>
          <a:p>
            <a:r>
              <a:rPr lang="en-US" altLang="ja-JP" dirty="0">
                <a:latin typeface="+mn-ea"/>
              </a:rPr>
              <a:t>2004</a:t>
            </a:r>
            <a:r>
              <a:rPr lang="ja-JP" altLang="en-US" dirty="0">
                <a:latin typeface="+mn-ea"/>
              </a:rPr>
              <a:t>年より国際協力</a:t>
            </a:r>
            <a:r>
              <a:rPr lang="en-US" altLang="ja-JP" dirty="0">
                <a:latin typeface="+mn-ea"/>
              </a:rPr>
              <a:t>NGO</a:t>
            </a:r>
            <a:r>
              <a:rPr lang="ja-JP" altLang="en-US" dirty="0">
                <a:latin typeface="+mn-ea"/>
              </a:rPr>
              <a:t>の職員として、スリランカ、インドネシア、ヨルダンなど世界中の被災地や紛争地域で演劇を用いた心理社会的ケアワークショップを実施。</a:t>
            </a:r>
          </a:p>
          <a:p>
            <a:r>
              <a:rPr lang="en-US" altLang="ja-JP" dirty="0">
                <a:latin typeface="+mn-ea"/>
              </a:rPr>
              <a:t>UNHCR</a:t>
            </a:r>
            <a:r>
              <a:rPr lang="ja-JP" altLang="en-US" dirty="0" err="1">
                <a:latin typeface="+mn-ea"/>
              </a:rPr>
              <a:t>、</a:t>
            </a:r>
            <a:r>
              <a:rPr lang="en-US" altLang="ja-JP" dirty="0">
                <a:latin typeface="+mn-ea"/>
              </a:rPr>
              <a:t>UNCEF</a:t>
            </a:r>
            <a:r>
              <a:rPr lang="ja-JP" altLang="en-US" dirty="0">
                <a:latin typeface="+mn-ea"/>
              </a:rPr>
              <a:t>などの助成を受け、延べ</a:t>
            </a:r>
            <a:r>
              <a:rPr lang="en-US" altLang="ja-JP" dirty="0">
                <a:latin typeface="+mn-ea"/>
              </a:rPr>
              <a:t>1,000</a:t>
            </a:r>
            <a:r>
              <a:rPr lang="ja-JP" altLang="en-US" dirty="0">
                <a:latin typeface="+mn-ea"/>
              </a:rPr>
              <a:t>回以上、延べ参加者数は</a:t>
            </a:r>
            <a:r>
              <a:rPr lang="en-US" altLang="ja-JP" dirty="0">
                <a:latin typeface="+mn-ea"/>
              </a:rPr>
              <a:t>10,000</a:t>
            </a:r>
            <a:r>
              <a:rPr lang="ja-JP" altLang="en-US" dirty="0">
                <a:latin typeface="+mn-ea"/>
              </a:rPr>
              <a:t>人以上の被災者や難民に対して実施し、現地マスコミにも数多く取り上げられ、地域コミュニティや行政から高い評価を得る。</a:t>
            </a:r>
          </a:p>
          <a:p>
            <a:endParaRPr lang="ja-JP" altLang="en-US" dirty="0">
              <a:latin typeface="+mn-ea"/>
            </a:endParaRPr>
          </a:p>
          <a:p>
            <a:r>
              <a:rPr lang="ja-JP" altLang="en-US" dirty="0">
                <a:latin typeface="+mn-ea"/>
              </a:rPr>
              <a:t>帰国後は心理劇の一分野である「プレイバックシアター」の創始者であるジョナサンフォックス氏、日本の第一人者である宗像佳代氏に師事。</a:t>
            </a:r>
            <a:br>
              <a:rPr lang="en-US" altLang="ja-JP" dirty="0">
                <a:latin typeface="+mn-ea"/>
              </a:rPr>
            </a:br>
            <a:r>
              <a:rPr lang="en-US" altLang="ja-JP" dirty="0">
                <a:latin typeface="+mn-ea"/>
              </a:rPr>
              <a:t>2016</a:t>
            </a:r>
            <a:r>
              <a:rPr lang="ja-JP" altLang="en-US" dirty="0">
                <a:latin typeface="+mn-ea"/>
              </a:rPr>
              <a:t>年「リトルアス プレイバックシアター」を旗揚げ。</a:t>
            </a:r>
          </a:p>
          <a:p>
            <a:r>
              <a:rPr lang="ja-JP" altLang="en-US" dirty="0">
                <a:latin typeface="+mn-ea"/>
              </a:rPr>
              <a:t>企業研修、教育、医療の現場などで研修やワークショップを実施。</a:t>
            </a:r>
          </a:p>
          <a:p>
            <a:r>
              <a:rPr lang="ja-JP" altLang="en-US" dirty="0">
                <a:latin typeface="+mn-ea"/>
              </a:rPr>
              <a:t>プレイバックシアターを通じて、個人のストーリーを分かち合い、</a:t>
            </a:r>
            <a:br>
              <a:rPr lang="en-US" altLang="ja-JP" dirty="0">
                <a:latin typeface="+mn-ea"/>
              </a:rPr>
            </a:br>
            <a:r>
              <a:rPr lang="ja-JP" altLang="en-US" dirty="0">
                <a:latin typeface="+mn-ea"/>
              </a:rPr>
              <a:t>人間らしい情緒的なつながりや何気ない日常の尊さを体感できる</a:t>
            </a:r>
            <a:br>
              <a:rPr lang="en-US" altLang="ja-JP" dirty="0">
                <a:latin typeface="+mn-ea"/>
              </a:rPr>
            </a:br>
            <a:r>
              <a:rPr lang="ja-JP" altLang="en-US" dirty="0">
                <a:latin typeface="+mn-ea"/>
              </a:rPr>
              <a:t>場を創造している。</a:t>
            </a:r>
            <a:endParaRPr lang="en-US" altLang="ja-JP" dirty="0">
              <a:latin typeface="+mn-ea"/>
            </a:endParaRPr>
          </a:p>
          <a:p>
            <a:endParaRPr kumimoji="1" lang="en-US" altLang="ja-JP" dirty="0">
              <a:latin typeface="+mn-ea"/>
            </a:endParaRP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7114" y="4642865"/>
            <a:ext cx="1267341" cy="1810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7"/>
          <p:cNvSpPr txBox="1"/>
          <p:nvPr/>
        </p:nvSpPr>
        <p:spPr>
          <a:xfrm>
            <a:off x="5004050" y="5867001"/>
            <a:ext cx="2232248" cy="646331"/>
          </a:xfrm>
          <a:prstGeom prst="rect">
            <a:avLst/>
          </a:prstGeom>
          <a:noFill/>
        </p:spPr>
        <p:txBody>
          <a:bodyPr wrap="square" rtlCol="0">
            <a:spAutoFit/>
          </a:bodyPr>
          <a:lstStyle/>
          <a:p>
            <a:r>
              <a:rPr lang="ja-JP" altLang="en-US" sz="1200" dirty="0">
                <a:solidFill>
                  <a:schemeClr val="tx1">
                    <a:lumMod val="50000"/>
                    <a:lumOff val="50000"/>
                  </a:schemeClr>
                </a:solidFill>
              </a:rPr>
              <a:t>「大災害と子どものストレス</a:t>
            </a:r>
            <a:r>
              <a:rPr lang="en-US" altLang="ja-JP" sz="1200" dirty="0">
                <a:solidFill>
                  <a:schemeClr val="tx1">
                    <a:lumMod val="50000"/>
                    <a:lumOff val="50000"/>
                  </a:schemeClr>
                </a:solidFill>
              </a:rPr>
              <a:t>: </a:t>
            </a:r>
            <a:br>
              <a:rPr lang="en-US" altLang="ja-JP" sz="1200" dirty="0">
                <a:solidFill>
                  <a:schemeClr val="tx1">
                    <a:lumMod val="50000"/>
                    <a:lumOff val="50000"/>
                  </a:schemeClr>
                </a:solidFill>
              </a:rPr>
            </a:br>
            <a:r>
              <a:rPr lang="ja-JP" altLang="en-US" sz="1200" dirty="0">
                <a:solidFill>
                  <a:schemeClr val="tx1">
                    <a:lumMod val="50000"/>
                    <a:lumOff val="50000"/>
                  </a:schemeClr>
                </a:solidFill>
              </a:rPr>
              <a:t>　子どものこころのケアに向</a:t>
            </a:r>
            <a:br>
              <a:rPr lang="en-US" altLang="ja-JP" sz="1200" dirty="0">
                <a:solidFill>
                  <a:schemeClr val="tx1">
                    <a:lumMod val="50000"/>
                    <a:lumOff val="50000"/>
                  </a:schemeClr>
                </a:solidFill>
              </a:rPr>
            </a:br>
            <a:r>
              <a:rPr lang="ja-JP" altLang="en-US" sz="1200" dirty="0">
                <a:solidFill>
                  <a:schemeClr val="tx1">
                    <a:lumMod val="50000"/>
                    <a:lumOff val="50000"/>
                  </a:schemeClr>
                </a:solidFill>
              </a:rPr>
              <a:t>　けて」（誠信書房）</a:t>
            </a:r>
            <a:endParaRPr kumimoji="1" lang="ja-JP" altLang="en-US" sz="1200" dirty="0">
              <a:solidFill>
                <a:schemeClr val="tx1">
                  <a:lumMod val="50000"/>
                  <a:lumOff val="50000"/>
                </a:schemeClr>
              </a:solidFill>
            </a:endParaRPr>
          </a:p>
        </p:txBody>
      </p:sp>
      <p:sp>
        <p:nvSpPr>
          <p:cNvPr id="10" name="テキスト ボックス 17"/>
          <p:cNvSpPr txBox="1">
            <a:spLocks noChangeArrowheads="1"/>
          </p:cNvSpPr>
          <p:nvPr/>
        </p:nvSpPr>
        <p:spPr bwMode="auto">
          <a:xfrm>
            <a:off x="3563888" y="614284"/>
            <a:ext cx="25202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r>
              <a:rPr lang="ja-JP" altLang="en-US" sz="2000" dirty="0">
                <a:solidFill>
                  <a:prstClr val="black"/>
                </a:solidFill>
                <a:latin typeface="HGP創英角ｺﾞｼｯｸUB" panose="020B0900000000000000" pitchFamily="50" charset="-128"/>
                <a:ea typeface="HGP創英角ｺﾞｼｯｸUB" panose="020B0900000000000000" pitchFamily="50" charset="-128"/>
              </a:rPr>
              <a:t>（くぼた　ともゆき）</a:t>
            </a:r>
          </a:p>
        </p:txBody>
      </p:sp>
    </p:spTree>
    <p:extLst>
      <p:ext uri="{BB962C8B-B14F-4D97-AF65-F5344CB8AC3E}">
        <p14:creationId xmlns:p14="http://schemas.microsoft.com/office/powerpoint/2010/main" val="409131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2" y="4005064"/>
            <a:ext cx="2664296" cy="1471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lstStyle/>
          <a:p>
            <a:r>
              <a:rPr lang="ja-JP" altLang="en-US" dirty="0"/>
              <a:t>石神康秀　</a:t>
            </a:r>
            <a:endParaRPr kumimoji="1" lang="ja-JP" altLang="en-US" dirty="0"/>
          </a:p>
        </p:txBody>
      </p:sp>
      <p:sp>
        <p:nvSpPr>
          <p:cNvPr id="5" name="テキスト ボックス 4"/>
          <p:cNvSpPr txBox="1"/>
          <p:nvPr/>
        </p:nvSpPr>
        <p:spPr>
          <a:xfrm>
            <a:off x="395536" y="1236816"/>
            <a:ext cx="5688632" cy="3416320"/>
          </a:xfrm>
          <a:prstGeom prst="rect">
            <a:avLst/>
          </a:prstGeom>
          <a:noFill/>
        </p:spPr>
        <p:txBody>
          <a:bodyPr wrap="square" rtlCol="0">
            <a:spAutoFit/>
          </a:bodyPr>
          <a:lstStyle/>
          <a:p>
            <a:r>
              <a:rPr lang="ja-JP" altLang="en-US" dirty="0">
                <a:solidFill>
                  <a:prstClr val="black"/>
                </a:solidFill>
              </a:rPr>
              <a:t>ゲーミフィ・クリエイティブ・マネジメンツ</a:t>
            </a:r>
            <a:br>
              <a:rPr lang="en-US" altLang="ja-JP" dirty="0">
                <a:solidFill>
                  <a:prstClr val="black"/>
                </a:solidFill>
              </a:rPr>
            </a:br>
            <a:r>
              <a:rPr lang="ja-JP" altLang="en-US" dirty="0">
                <a:solidFill>
                  <a:prstClr val="black"/>
                </a:solidFill>
              </a:rPr>
              <a:t>代表社員　</a:t>
            </a:r>
            <a:endParaRPr lang="en-US" altLang="ja-JP" dirty="0">
              <a:solidFill>
                <a:prstClr val="black"/>
              </a:solidFill>
            </a:endParaRPr>
          </a:p>
          <a:p>
            <a:r>
              <a:rPr lang="ja-JP" altLang="en-US" dirty="0">
                <a:solidFill>
                  <a:prstClr val="black"/>
                </a:solidFill>
              </a:rPr>
              <a:t>アナログゲーム編集者　アナログゲーム出版社経営</a:t>
            </a:r>
            <a:endParaRPr lang="en-US" altLang="ja-JP" dirty="0">
              <a:solidFill>
                <a:prstClr val="black"/>
              </a:solidFill>
            </a:endParaRPr>
          </a:p>
          <a:p>
            <a:endParaRPr lang="en-US" altLang="ja-JP" dirty="0">
              <a:solidFill>
                <a:prstClr val="black"/>
              </a:solidFill>
            </a:endParaRPr>
          </a:p>
          <a:p>
            <a:r>
              <a:rPr lang="ja-JP" altLang="en-US" dirty="0">
                <a:solidFill>
                  <a:prstClr val="black"/>
                </a:solidFill>
              </a:rPr>
              <a:t>２００１年　ＩＴエンジニアとして就職</a:t>
            </a:r>
            <a:br>
              <a:rPr lang="en-US" altLang="ja-JP" dirty="0">
                <a:solidFill>
                  <a:prstClr val="black"/>
                </a:solidFill>
              </a:rPr>
            </a:br>
            <a:r>
              <a:rPr lang="ja-JP" altLang="en-US" dirty="0">
                <a:solidFill>
                  <a:prstClr val="black"/>
                </a:solidFill>
              </a:rPr>
              <a:t>２００７年　ＩＴエンジニアとして独立</a:t>
            </a:r>
            <a:br>
              <a:rPr lang="en-US" altLang="ja-JP" dirty="0">
                <a:solidFill>
                  <a:prstClr val="black"/>
                </a:solidFill>
              </a:rPr>
            </a:br>
            <a:r>
              <a:rPr lang="ja-JP" altLang="en-US" dirty="0">
                <a:solidFill>
                  <a:prstClr val="black"/>
                </a:solidFill>
              </a:rPr>
              <a:t>２０１３年　ボードゲームと出会い</a:t>
            </a:r>
            <a:br>
              <a:rPr lang="en-US" altLang="ja-JP" dirty="0">
                <a:solidFill>
                  <a:prstClr val="black"/>
                </a:solidFill>
              </a:rPr>
            </a:br>
            <a:r>
              <a:rPr lang="ja-JP" altLang="en-US" dirty="0">
                <a:solidFill>
                  <a:prstClr val="black"/>
                </a:solidFill>
              </a:rPr>
              <a:t>２０１４年　ゲーミフィジャパンを結成</a:t>
            </a:r>
            <a:br>
              <a:rPr lang="en-US" altLang="ja-JP" dirty="0">
                <a:solidFill>
                  <a:prstClr val="black"/>
                </a:solidFill>
              </a:rPr>
            </a:br>
            <a:r>
              <a:rPr lang="ja-JP" altLang="en-US" dirty="0">
                <a:solidFill>
                  <a:prstClr val="black"/>
                </a:solidFill>
              </a:rPr>
              <a:t>　　　　　　同年、ゲーム制作ワークショップを開始</a:t>
            </a:r>
            <a:endParaRPr lang="en-US" altLang="ja-JP" dirty="0">
              <a:solidFill>
                <a:prstClr val="black"/>
              </a:solidFill>
            </a:endParaRPr>
          </a:p>
          <a:p>
            <a:r>
              <a:rPr lang="ja-JP" altLang="en-US" dirty="0">
                <a:solidFill>
                  <a:prstClr val="black"/>
                </a:solidFill>
              </a:rPr>
              <a:t>２０１６年　ゲーミフィ・クリエイティブ・マネジメ</a:t>
            </a:r>
            <a:br>
              <a:rPr lang="en-US" altLang="ja-JP" dirty="0">
                <a:solidFill>
                  <a:prstClr val="black"/>
                </a:solidFill>
              </a:rPr>
            </a:br>
            <a:r>
              <a:rPr lang="ja-JP" altLang="en-US" dirty="0">
                <a:solidFill>
                  <a:prstClr val="black"/>
                </a:solidFill>
              </a:rPr>
              <a:t>　　　　　　ンツを設立</a:t>
            </a:r>
            <a:endParaRPr lang="en-US" altLang="ja-JP" dirty="0">
              <a:solidFill>
                <a:prstClr val="black"/>
              </a:solidFill>
            </a:endParaRPr>
          </a:p>
          <a:p>
            <a:endParaRPr lang="ja-JP" altLang="en-US" dirty="0">
              <a:solidFill>
                <a:prstClr val="black"/>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5452171"/>
            <a:ext cx="8136904" cy="1289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descr="ç»åã«å«ã¾ãã¦ããå¯è½æ§ããããã®:ç³ç¥ åº·ç§ãã"/>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68" y="1268760"/>
            <a:ext cx="1762125" cy="1762126"/>
          </a:xfrm>
          <a:prstGeom prst="rect">
            <a:avLst/>
          </a:prstGeom>
          <a:noFill/>
          <a:extLst>
            <a:ext uri="{909E8E84-426E-40DD-AFC4-6F175D3DCCD1}">
              <a14:hiddenFill xmlns:a14="http://schemas.microsoft.com/office/drawing/2010/main">
                <a:solidFill>
                  <a:srgbClr val="FFFFFF"/>
                </a:solidFill>
              </a14:hiddenFill>
            </a:ext>
          </a:extLst>
        </p:spPr>
      </p:pic>
      <p:sp>
        <p:nvSpPr>
          <p:cNvPr id="9" name="タイトル 1"/>
          <p:cNvSpPr txBox="1">
            <a:spLocks/>
          </p:cNvSpPr>
          <p:nvPr/>
        </p:nvSpPr>
        <p:spPr bwMode="auto">
          <a:xfrm>
            <a:off x="6444214" y="476672"/>
            <a:ext cx="2304256"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800" kern="1200">
                <a:solidFill>
                  <a:schemeClr val="tx1"/>
                </a:solidFill>
                <a:latin typeface="HGP創英角ｺﾞｼｯｸUB" pitchFamily="50" charset="-128"/>
                <a:ea typeface="HGP創英角ｺﾞｼｯｸUB" pitchFamily="50" charset="-128"/>
                <a:cs typeface="+mj-cs"/>
              </a:defRPr>
            </a:lvl1pPr>
            <a:lvl2pPr algn="ctr" rtl="0" eaLnBrk="0" fontAlgn="base" hangingPunct="0">
              <a:spcBef>
                <a:spcPct val="0"/>
              </a:spcBef>
              <a:spcAft>
                <a:spcPct val="0"/>
              </a:spcAft>
              <a:defRPr kumimoji="1" sz="4800">
                <a:solidFill>
                  <a:schemeClr val="tx1"/>
                </a:solidFill>
                <a:latin typeface="HGP創英角ｺﾞｼｯｸUB" pitchFamily="50" charset="-128"/>
                <a:ea typeface="HGP創英角ｺﾞｼｯｸUB" pitchFamily="50" charset="-128"/>
              </a:defRPr>
            </a:lvl2pPr>
            <a:lvl3pPr algn="ctr" rtl="0" eaLnBrk="0" fontAlgn="base" hangingPunct="0">
              <a:spcBef>
                <a:spcPct val="0"/>
              </a:spcBef>
              <a:spcAft>
                <a:spcPct val="0"/>
              </a:spcAft>
              <a:defRPr kumimoji="1" sz="4800">
                <a:solidFill>
                  <a:schemeClr val="tx1"/>
                </a:solidFill>
                <a:latin typeface="HGP創英角ｺﾞｼｯｸUB" pitchFamily="50" charset="-128"/>
                <a:ea typeface="HGP創英角ｺﾞｼｯｸUB" pitchFamily="50" charset="-128"/>
              </a:defRPr>
            </a:lvl3pPr>
            <a:lvl4pPr algn="ctr" rtl="0" eaLnBrk="0" fontAlgn="base" hangingPunct="0">
              <a:spcBef>
                <a:spcPct val="0"/>
              </a:spcBef>
              <a:spcAft>
                <a:spcPct val="0"/>
              </a:spcAft>
              <a:defRPr kumimoji="1" sz="4800">
                <a:solidFill>
                  <a:schemeClr val="tx1"/>
                </a:solidFill>
                <a:latin typeface="HGP創英角ｺﾞｼｯｸUB" pitchFamily="50" charset="-128"/>
                <a:ea typeface="HGP創英角ｺﾞｼｯｸUB" pitchFamily="50" charset="-128"/>
              </a:defRPr>
            </a:lvl4pPr>
            <a:lvl5pPr algn="ctr" rtl="0" eaLnBrk="0" fontAlgn="base" hangingPunct="0">
              <a:spcBef>
                <a:spcPct val="0"/>
              </a:spcBef>
              <a:spcAft>
                <a:spcPct val="0"/>
              </a:spcAft>
              <a:defRPr kumimoji="1" sz="4800">
                <a:solidFill>
                  <a:schemeClr val="tx1"/>
                </a:solidFill>
                <a:latin typeface="HGP創英角ｺﾞｼｯｸUB" pitchFamily="50" charset="-128"/>
                <a:ea typeface="HGP創英角ｺﾞｼｯｸUB" pitchFamily="50" charset="-128"/>
              </a:defRPr>
            </a:lvl5pPr>
            <a:lvl6pPr marL="457200" algn="ctr" rtl="0" fontAlgn="base">
              <a:spcBef>
                <a:spcPct val="0"/>
              </a:spcBef>
              <a:spcAft>
                <a:spcPct val="0"/>
              </a:spcAft>
              <a:defRPr kumimoji="1" sz="4800">
                <a:solidFill>
                  <a:schemeClr val="tx1"/>
                </a:solidFill>
                <a:latin typeface="HGP創英角ｺﾞｼｯｸUB" pitchFamily="50" charset="-128"/>
                <a:ea typeface="HGP創英角ｺﾞｼｯｸUB" pitchFamily="50" charset="-128"/>
              </a:defRPr>
            </a:lvl6pPr>
            <a:lvl7pPr marL="914400" algn="ctr" rtl="0" fontAlgn="base">
              <a:spcBef>
                <a:spcPct val="0"/>
              </a:spcBef>
              <a:spcAft>
                <a:spcPct val="0"/>
              </a:spcAft>
              <a:defRPr kumimoji="1" sz="4800">
                <a:solidFill>
                  <a:schemeClr val="tx1"/>
                </a:solidFill>
                <a:latin typeface="HGP創英角ｺﾞｼｯｸUB" pitchFamily="50" charset="-128"/>
                <a:ea typeface="HGP創英角ｺﾞｼｯｸUB" pitchFamily="50" charset="-128"/>
              </a:defRPr>
            </a:lvl7pPr>
            <a:lvl8pPr marL="1371600" algn="ctr" rtl="0" fontAlgn="base">
              <a:spcBef>
                <a:spcPct val="0"/>
              </a:spcBef>
              <a:spcAft>
                <a:spcPct val="0"/>
              </a:spcAft>
              <a:defRPr kumimoji="1" sz="4800">
                <a:solidFill>
                  <a:schemeClr val="tx1"/>
                </a:solidFill>
                <a:latin typeface="HGP創英角ｺﾞｼｯｸUB" pitchFamily="50" charset="-128"/>
                <a:ea typeface="HGP創英角ｺﾞｼｯｸUB" pitchFamily="50" charset="-128"/>
              </a:defRPr>
            </a:lvl8pPr>
            <a:lvl9pPr marL="1828800" algn="ctr" rtl="0" fontAlgn="base">
              <a:spcBef>
                <a:spcPct val="0"/>
              </a:spcBef>
              <a:spcAft>
                <a:spcPct val="0"/>
              </a:spcAft>
              <a:defRPr kumimoji="1" sz="4800">
                <a:solidFill>
                  <a:schemeClr val="tx1"/>
                </a:solidFill>
                <a:latin typeface="HGP創英角ｺﾞｼｯｸUB" pitchFamily="50" charset="-128"/>
                <a:ea typeface="HGP創英角ｺﾞｼｯｸUB" pitchFamily="50" charset="-128"/>
              </a:defRPr>
            </a:lvl9pPr>
          </a:lstStyle>
          <a:p>
            <a:r>
              <a:rPr kumimoji="0" lang="ja-JP" altLang="en-US" sz="1800" dirty="0">
                <a:solidFill>
                  <a:prstClr val="black"/>
                </a:solidFill>
              </a:rPr>
              <a:t>いしがみやすひで</a:t>
            </a:r>
            <a:endParaRPr kumimoji="0" lang="en-US" altLang="ja-JP" sz="1800" dirty="0">
              <a:solidFill>
                <a:prstClr val="black"/>
              </a:solidFill>
            </a:endParaRPr>
          </a:p>
        </p:txBody>
      </p:sp>
      <p:pic>
        <p:nvPicPr>
          <p:cNvPr id="205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8184" y="3789080"/>
            <a:ext cx="1029041" cy="1396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73340" y="3645024"/>
            <a:ext cx="1131108"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2389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32" y="188640"/>
            <a:ext cx="8764463" cy="1152128"/>
          </a:xfrm>
        </p:spPr>
        <p:txBody>
          <a:bodyPr/>
          <a:lstStyle/>
          <a:p>
            <a:r>
              <a:rPr kumimoji="0" lang="ja-JP" altLang="en-US" sz="4400" dirty="0"/>
              <a:t>塙野ひろ子</a:t>
            </a:r>
            <a:endParaRPr kumimoji="0" lang="en-US" altLang="ja-JP" sz="3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1340768"/>
            <a:ext cx="2348618"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611560" y="1340768"/>
            <a:ext cx="5472608" cy="2308324"/>
          </a:xfrm>
          <a:prstGeom prst="rect">
            <a:avLst/>
          </a:prstGeom>
          <a:noFill/>
        </p:spPr>
        <p:txBody>
          <a:bodyPr wrap="square" rtlCol="0">
            <a:spAutoFit/>
          </a:bodyPr>
          <a:lstStyle/>
          <a:p>
            <a:r>
              <a:rPr lang="ja-JP" altLang="en-US" dirty="0">
                <a:solidFill>
                  <a:prstClr val="black"/>
                </a:solidFill>
              </a:rPr>
              <a:t> 社団法人　キャリア教育協会認定講師</a:t>
            </a:r>
          </a:p>
          <a:p>
            <a:r>
              <a:rPr lang="ja-JP" altLang="en-US" dirty="0">
                <a:solidFill>
                  <a:prstClr val="black"/>
                </a:solidFill>
              </a:rPr>
              <a:t> 社団法人　国際パフォーマンス教育協会認定</a:t>
            </a:r>
          </a:p>
          <a:p>
            <a:r>
              <a:rPr lang="ja-JP" altLang="en-US" dirty="0">
                <a:solidFill>
                  <a:prstClr val="black"/>
                </a:solidFill>
              </a:rPr>
              <a:t>　 　　　　エグゼクティブ・パフォーマンス</a:t>
            </a:r>
            <a:br>
              <a:rPr lang="en-US" altLang="ja-JP" dirty="0">
                <a:solidFill>
                  <a:prstClr val="black"/>
                </a:solidFill>
              </a:rPr>
            </a:br>
            <a:r>
              <a:rPr lang="ja-JP" altLang="en-US" dirty="0">
                <a:solidFill>
                  <a:prstClr val="black"/>
                </a:solidFill>
              </a:rPr>
              <a:t>　　　　　 インストラクター</a:t>
            </a:r>
          </a:p>
          <a:p>
            <a:r>
              <a:rPr lang="ja-JP" altLang="en-US" dirty="0">
                <a:solidFill>
                  <a:prstClr val="black"/>
                </a:solidFill>
              </a:rPr>
              <a:t> 一般社団法人色彩芸術研究機構インストラクター　</a:t>
            </a:r>
          </a:p>
          <a:p>
            <a:r>
              <a:rPr lang="ja-JP" altLang="en-US" dirty="0">
                <a:solidFill>
                  <a:prstClr val="black"/>
                </a:solidFill>
              </a:rPr>
              <a:t> 実践女子大学短期大学部</a:t>
            </a:r>
            <a:br>
              <a:rPr lang="en-US" altLang="ja-JP" dirty="0">
                <a:solidFill>
                  <a:prstClr val="black"/>
                </a:solidFill>
              </a:rPr>
            </a:br>
            <a:r>
              <a:rPr lang="ja-JP" altLang="en-US" dirty="0">
                <a:solidFill>
                  <a:prstClr val="black"/>
                </a:solidFill>
              </a:rPr>
              <a:t>　日本語コミュニケーション学科　 　非常勤講師</a:t>
            </a:r>
          </a:p>
          <a:p>
            <a:r>
              <a:rPr lang="ja-JP" altLang="en-US" dirty="0">
                <a:solidFill>
                  <a:prstClr val="black"/>
                </a:solidFill>
              </a:rPr>
              <a:t> 尚美ミュージックカレッジ声優学科　非常勤講師</a:t>
            </a:r>
          </a:p>
        </p:txBody>
      </p:sp>
      <p:sp>
        <p:nvSpPr>
          <p:cNvPr id="8" name="タイトル 1"/>
          <p:cNvSpPr txBox="1">
            <a:spLocks/>
          </p:cNvSpPr>
          <p:nvPr/>
        </p:nvSpPr>
        <p:spPr bwMode="auto">
          <a:xfrm>
            <a:off x="6372202" y="620688"/>
            <a:ext cx="2304256"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800" kern="1200">
                <a:solidFill>
                  <a:schemeClr val="tx1"/>
                </a:solidFill>
                <a:latin typeface="HGP創英角ｺﾞｼｯｸUB" pitchFamily="50" charset="-128"/>
                <a:ea typeface="HGP創英角ｺﾞｼｯｸUB" pitchFamily="50" charset="-128"/>
                <a:cs typeface="+mj-cs"/>
              </a:defRPr>
            </a:lvl1pPr>
            <a:lvl2pPr algn="ctr" rtl="0" eaLnBrk="0" fontAlgn="base" hangingPunct="0">
              <a:spcBef>
                <a:spcPct val="0"/>
              </a:spcBef>
              <a:spcAft>
                <a:spcPct val="0"/>
              </a:spcAft>
              <a:defRPr kumimoji="1" sz="4800">
                <a:solidFill>
                  <a:schemeClr val="tx1"/>
                </a:solidFill>
                <a:latin typeface="HGP創英角ｺﾞｼｯｸUB" pitchFamily="50" charset="-128"/>
                <a:ea typeface="HGP創英角ｺﾞｼｯｸUB" pitchFamily="50" charset="-128"/>
              </a:defRPr>
            </a:lvl2pPr>
            <a:lvl3pPr algn="ctr" rtl="0" eaLnBrk="0" fontAlgn="base" hangingPunct="0">
              <a:spcBef>
                <a:spcPct val="0"/>
              </a:spcBef>
              <a:spcAft>
                <a:spcPct val="0"/>
              </a:spcAft>
              <a:defRPr kumimoji="1" sz="4800">
                <a:solidFill>
                  <a:schemeClr val="tx1"/>
                </a:solidFill>
                <a:latin typeface="HGP創英角ｺﾞｼｯｸUB" pitchFamily="50" charset="-128"/>
                <a:ea typeface="HGP創英角ｺﾞｼｯｸUB" pitchFamily="50" charset="-128"/>
              </a:defRPr>
            </a:lvl3pPr>
            <a:lvl4pPr algn="ctr" rtl="0" eaLnBrk="0" fontAlgn="base" hangingPunct="0">
              <a:spcBef>
                <a:spcPct val="0"/>
              </a:spcBef>
              <a:spcAft>
                <a:spcPct val="0"/>
              </a:spcAft>
              <a:defRPr kumimoji="1" sz="4800">
                <a:solidFill>
                  <a:schemeClr val="tx1"/>
                </a:solidFill>
                <a:latin typeface="HGP創英角ｺﾞｼｯｸUB" pitchFamily="50" charset="-128"/>
                <a:ea typeface="HGP創英角ｺﾞｼｯｸUB" pitchFamily="50" charset="-128"/>
              </a:defRPr>
            </a:lvl4pPr>
            <a:lvl5pPr algn="ctr" rtl="0" eaLnBrk="0" fontAlgn="base" hangingPunct="0">
              <a:spcBef>
                <a:spcPct val="0"/>
              </a:spcBef>
              <a:spcAft>
                <a:spcPct val="0"/>
              </a:spcAft>
              <a:defRPr kumimoji="1" sz="4800">
                <a:solidFill>
                  <a:schemeClr val="tx1"/>
                </a:solidFill>
                <a:latin typeface="HGP創英角ｺﾞｼｯｸUB" pitchFamily="50" charset="-128"/>
                <a:ea typeface="HGP創英角ｺﾞｼｯｸUB" pitchFamily="50" charset="-128"/>
              </a:defRPr>
            </a:lvl5pPr>
            <a:lvl6pPr marL="457200" algn="ctr" rtl="0" fontAlgn="base">
              <a:spcBef>
                <a:spcPct val="0"/>
              </a:spcBef>
              <a:spcAft>
                <a:spcPct val="0"/>
              </a:spcAft>
              <a:defRPr kumimoji="1" sz="4800">
                <a:solidFill>
                  <a:schemeClr val="tx1"/>
                </a:solidFill>
                <a:latin typeface="HGP創英角ｺﾞｼｯｸUB" pitchFamily="50" charset="-128"/>
                <a:ea typeface="HGP創英角ｺﾞｼｯｸUB" pitchFamily="50" charset="-128"/>
              </a:defRPr>
            </a:lvl6pPr>
            <a:lvl7pPr marL="914400" algn="ctr" rtl="0" fontAlgn="base">
              <a:spcBef>
                <a:spcPct val="0"/>
              </a:spcBef>
              <a:spcAft>
                <a:spcPct val="0"/>
              </a:spcAft>
              <a:defRPr kumimoji="1" sz="4800">
                <a:solidFill>
                  <a:schemeClr val="tx1"/>
                </a:solidFill>
                <a:latin typeface="HGP創英角ｺﾞｼｯｸUB" pitchFamily="50" charset="-128"/>
                <a:ea typeface="HGP創英角ｺﾞｼｯｸUB" pitchFamily="50" charset="-128"/>
              </a:defRPr>
            </a:lvl7pPr>
            <a:lvl8pPr marL="1371600" algn="ctr" rtl="0" fontAlgn="base">
              <a:spcBef>
                <a:spcPct val="0"/>
              </a:spcBef>
              <a:spcAft>
                <a:spcPct val="0"/>
              </a:spcAft>
              <a:defRPr kumimoji="1" sz="4800">
                <a:solidFill>
                  <a:schemeClr val="tx1"/>
                </a:solidFill>
                <a:latin typeface="HGP創英角ｺﾞｼｯｸUB" pitchFamily="50" charset="-128"/>
                <a:ea typeface="HGP創英角ｺﾞｼｯｸUB" pitchFamily="50" charset="-128"/>
              </a:defRPr>
            </a:lvl8pPr>
            <a:lvl9pPr marL="1828800" algn="ctr" rtl="0" fontAlgn="base">
              <a:spcBef>
                <a:spcPct val="0"/>
              </a:spcBef>
              <a:spcAft>
                <a:spcPct val="0"/>
              </a:spcAft>
              <a:defRPr kumimoji="1" sz="4800">
                <a:solidFill>
                  <a:schemeClr val="tx1"/>
                </a:solidFill>
                <a:latin typeface="HGP創英角ｺﾞｼｯｸUB" pitchFamily="50" charset="-128"/>
                <a:ea typeface="HGP創英角ｺﾞｼｯｸUB" pitchFamily="50" charset="-128"/>
              </a:defRPr>
            </a:lvl9pPr>
          </a:lstStyle>
          <a:p>
            <a:r>
              <a:rPr kumimoji="0" lang="ja-JP" altLang="en-US" sz="2000" dirty="0">
                <a:solidFill>
                  <a:prstClr val="black"/>
                </a:solidFill>
              </a:rPr>
              <a:t>（こうのひろこ）</a:t>
            </a:r>
            <a:endParaRPr kumimoji="0" lang="en-US" altLang="ja-JP" sz="3200" dirty="0">
              <a:solidFill>
                <a:prstClr val="black"/>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805636"/>
            <a:ext cx="5184576" cy="2741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6587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32" y="188640"/>
            <a:ext cx="8764463" cy="1152128"/>
          </a:xfrm>
        </p:spPr>
        <p:txBody>
          <a:bodyPr/>
          <a:lstStyle/>
          <a:p>
            <a:r>
              <a:rPr kumimoji="0" lang="ja-JP" altLang="en-US" sz="4400" dirty="0"/>
              <a:t>金井津美</a:t>
            </a:r>
            <a:endParaRPr kumimoji="0" lang="en-US" altLang="ja-JP" sz="3200" dirty="0"/>
          </a:p>
        </p:txBody>
      </p:sp>
      <p:sp>
        <p:nvSpPr>
          <p:cNvPr id="3" name="テキスト ボックス 2"/>
          <p:cNvSpPr txBox="1"/>
          <p:nvPr/>
        </p:nvSpPr>
        <p:spPr>
          <a:xfrm>
            <a:off x="611560" y="1340768"/>
            <a:ext cx="5976664" cy="5355312"/>
          </a:xfrm>
          <a:prstGeom prst="rect">
            <a:avLst/>
          </a:prstGeom>
          <a:noFill/>
        </p:spPr>
        <p:txBody>
          <a:bodyPr wrap="square" rtlCol="0">
            <a:spAutoFit/>
          </a:bodyPr>
          <a:lstStyle/>
          <a:p>
            <a:pPr lvl="0"/>
            <a:r>
              <a:rPr lang="ja-JP" altLang="en-US" dirty="0">
                <a:solidFill>
                  <a:prstClr val="black"/>
                </a:solidFill>
              </a:rPr>
              <a:t>　ホテルオークラフロント部にて接遇業務、ＯＪＴトレーナー、マーケティング部にて法人客、サービス、イベント企画などを担当。</a:t>
            </a:r>
          </a:p>
          <a:p>
            <a:pPr lvl="0"/>
            <a:r>
              <a:rPr lang="ja-JP" altLang="en-US" dirty="0">
                <a:solidFill>
                  <a:prstClr val="black"/>
                </a:solidFill>
              </a:rPr>
              <a:t>　その後、国連日本政府代表部（在ニューヨーク）臨時職員として勤務　安全保障理事会　外交官秘書業務。                                                </a:t>
            </a:r>
          </a:p>
          <a:p>
            <a:pPr lvl="0"/>
            <a:r>
              <a:rPr lang="ja-JP" altLang="en-US" dirty="0">
                <a:solidFill>
                  <a:prstClr val="black"/>
                </a:solidFill>
              </a:rPr>
              <a:t>　帰国後は、イオン</a:t>
            </a:r>
            <a:r>
              <a:rPr lang="en-US" altLang="ja-JP" dirty="0">
                <a:solidFill>
                  <a:prstClr val="black"/>
                </a:solidFill>
              </a:rPr>
              <a:t>(</a:t>
            </a:r>
            <a:r>
              <a:rPr lang="ja-JP" altLang="en-US" dirty="0">
                <a:solidFill>
                  <a:prstClr val="black"/>
                </a:solidFill>
              </a:rPr>
              <a:t>株</a:t>
            </a:r>
            <a:r>
              <a:rPr lang="en-US" altLang="ja-JP" dirty="0">
                <a:solidFill>
                  <a:prstClr val="black"/>
                </a:solidFill>
              </a:rPr>
              <a:t>)</a:t>
            </a:r>
            <a:r>
              <a:rPr lang="ja-JP" altLang="en-US" dirty="0">
                <a:solidFill>
                  <a:prstClr val="black"/>
                </a:solidFill>
              </a:rPr>
              <a:t>人材開発部　イオンビジネススクール事務局にて、講師としての下積みを経験した後、</a:t>
            </a:r>
            <a:br>
              <a:rPr lang="en-US" altLang="ja-JP" dirty="0">
                <a:solidFill>
                  <a:prstClr val="black"/>
                </a:solidFill>
              </a:rPr>
            </a:br>
            <a:r>
              <a:rPr lang="ja-JP" altLang="en-US" dirty="0">
                <a:solidFill>
                  <a:prstClr val="black"/>
                </a:solidFill>
              </a:rPr>
              <a:t>カウンセラー＆研修講師として独立。現在、ヒューマン・ギルド 特別講師も務める。</a:t>
            </a:r>
            <a:br>
              <a:rPr lang="en-US" altLang="ja-JP" dirty="0">
                <a:solidFill>
                  <a:prstClr val="black"/>
                </a:solidFill>
              </a:rPr>
            </a:br>
            <a:r>
              <a:rPr lang="ja-JP" altLang="en-US" dirty="0">
                <a:solidFill>
                  <a:prstClr val="black"/>
                </a:solidFill>
              </a:rPr>
              <a:t>（研修テーマ）</a:t>
            </a:r>
            <a:br>
              <a:rPr lang="en-US" altLang="ja-JP" dirty="0">
                <a:solidFill>
                  <a:prstClr val="black"/>
                </a:solidFill>
              </a:rPr>
            </a:br>
            <a:r>
              <a:rPr lang="ja-JP" altLang="en-US" dirty="0">
                <a:solidFill>
                  <a:prstClr val="black"/>
                </a:solidFill>
              </a:rPr>
              <a:t>勇気づけワークショップ、メンタルヘルス、クレーム対応、リーダーシップ研修など。</a:t>
            </a:r>
            <a:br>
              <a:rPr lang="en-US" altLang="ja-JP" dirty="0">
                <a:solidFill>
                  <a:prstClr val="black"/>
                </a:solidFill>
              </a:rPr>
            </a:br>
            <a:r>
              <a:rPr lang="ja-JP" altLang="en-US" dirty="0">
                <a:solidFill>
                  <a:prstClr val="black"/>
                </a:solidFill>
              </a:rPr>
              <a:t>　</a:t>
            </a:r>
            <a:r>
              <a:rPr lang="ja-JP" altLang="en-US">
                <a:solidFill>
                  <a:prstClr val="black"/>
                </a:solidFill>
              </a:rPr>
              <a:t>信条は　「心</a:t>
            </a:r>
            <a:r>
              <a:rPr lang="ja-JP" altLang="en-US" dirty="0">
                <a:solidFill>
                  <a:prstClr val="black"/>
                </a:solidFill>
              </a:rPr>
              <a:t>に勇気の灯</a:t>
            </a:r>
            <a:r>
              <a:rPr lang="ja-JP" altLang="en-US">
                <a:solidFill>
                  <a:prstClr val="black"/>
                </a:solidFill>
              </a:rPr>
              <a:t>をともす」</a:t>
            </a:r>
            <a:br>
              <a:rPr lang="en-US" altLang="ja-JP" dirty="0">
                <a:solidFill>
                  <a:prstClr val="black"/>
                </a:solidFill>
              </a:rPr>
            </a:br>
            <a:r>
              <a:rPr lang="ja-JP" altLang="en-US" dirty="0">
                <a:solidFill>
                  <a:prstClr val="black"/>
                </a:solidFill>
              </a:rPr>
              <a:t>（登壇実績）</a:t>
            </a:r>
            <a:br>
              <a:rPr lang="en-US" altLang="ja-JP" dirty="0">
                <a:solidFill>
                  <a:prstClr val="black"/>
                </a:solidFill>
              </a:rPr>
            </a:br>
            <a:r>
              <a:rPr lang="ja-JP" altLang="en-US" dirty="0">
                <a:solidFill>
                  <a:prstClr val="black"/>
                </a:solidFill>
              </a:rPr>
              <a:t>日立製作所、三井住友銀行、伊藤忠商事、アフラック、ＮＴＴドコモ、キユーピー、ＪＲ東日本、アミューズ、ぴあといった一般企業から、警察庁、警視庁、東京都庁、千葉県松戸市、経済産業省、東京都立病院、横浜市立病院など。　</a:t>
            </a:r>
            <a:endParaRPr kumimoji="1" lang="ja-JP" altLang="en-US" sz="1800" b="0" i="0" u="none" strike="noStrike" kern="1200" cap="none" spc="0" normalizeH="0" baseline="0" noProof="0" dirty="0">
              <a:ln>
                <a:noFill/>
              </a:ln>
              <a:solidFill>
                <a:prstClr val="black"/>
              </a:solidFill>
              <a:effectLst/>
              <a:uLnTx/>
              <a:uFillTx/>
              <a:latin typeface="Arial"/>
              <a:ea typeface="HG創英角ｺﾞｼｯｸUB"/>
              <a:cs typeface="+mn-cs"/>
            </a:endParaRPr>
          </a:p>
        </p:txBody>
      </p:sp>
      <p:sp>
        <p:nvSpPr>
          <p:cNvPr id="8" name="タイトル 1"/>
          <p:cNvSpPr txBox="1">
            <a:spLocks/>
          </p:cNvSpPr>
          <p:nvPr/>
        </p:nvSpPr>
        <p:spPr bwMode="auto">
          <a:xfrm>
            <a:off x="6372202" y="620688"/>
            <a:ext cx="2304256"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800" kern="1200">
                <a:solidFill>
                  <a:schemeClr val="tx1"/>
                </a:solidFill>
                <a:latin typeface="HGP創英角ｺﾞｼｯｸUB" pitchFamily="50" charset="-128"/>
                <a:ea typeface="HGP創英角ｺﾞｼｯｸUB" pitchFamily="50" charset="-128"/>
                <a:cs typeface="+mj-cs"/>
              </a:defRPr>
            </a:lvl1pPr>
            <a:lvl2pPr algn="ctr" rtl="0" eaLnBrk="0" fontAlgn="base" hangingPunct="0">
              <a:spcBef>
                <a:spcPct val="0"/>
              </a:spcBef>
              <a:spcAft>
                <a:spcPct val="0"/>
              </a:spcAft>
              <a:defRPr kumimoji="1" sz="4800">
                <a:solidFill>
                  <a:schemeClr val="tx1"/>
                </a:solidFill>
                <a:latin typeface="HGP創英角ｺﾞｼｯｸUB" pitchFamily="50" charset="-128"/>
                <a:ea typeface="HGP創英角ｺﾞｼｯｸUB" pitchFamily="50" charset="-128"/>
              </a:defRPr>
            </a:lvl2pPr>
            <a:lvl3pPr algn="ctr" rtl="0" eaLnBrk="0" fontAlgn="base" hangingPunct="0">
              <a:spcBef>
                <a:spcPct val="0"/>
              </a:spcBef>
              <a:spcAft>
                <a:spcPct val="0"/>
              </a:spcAft>
              <a:defRPr kumimoji="1" sz="4800">
                <a:solidFill>
                  <a:schemeClr val="tx1"/>
                </a:solidFill>
                <a:latin typeface="HGP創英角ｺﾞｼｯｸUB" pitchFamily="50" charset="-128"/>
                <a:ea typeface="HGP創英角ｺﾞｼｯｸUB" pitchFamily="50" charset="-128"/>
              </a:defRPr>
            </a:lvl3pPr>
            <a:lvl4pPr algn="ctr" rtl="0" eaLnBrk="0" fontAlgn="base" hangingPunct="0">
              <a:spcBef>
                <a:spcPct val="0"/>
              </a:spcBef>
              <a:spcAft>
                <a:spcPct val="0"/>
              </a:spcAft>
              <a:defRPr kumimoji="1" sz="4800">
                <a:solidFill>
                  <a:schemeClr val="tx1"/>
                </a:solidFill>
                <a:latin typeface="HGP創英角ｺﾞｼｯｸUB" pitchFamily="50" charset="-128"/>
                <a:ea typeface="HGP創英角ｺﾞｼｯｸUB" pitchFamily="50" charset="-128"/>
              </a:defRPr>
            </a:lvl4pPr>
            <a:lvl5pPr algn="ctr" rtl="0" eaLnBrk="0" fontAlgn="base" hangingPunct="0">
              <a:spcBef>
                <a:spcPct val="0"/>
              </a:spcBef>
              <a:spcAft>
                <a:spcPct val="0"/>
              </a:spcAft>
              <a:defRPr kumimoji="1" sz="4800">
                <a:solidFill>
                  <a:schemeClr val="tx1"/>
                </a:solidFill>
                <a:latin typeface="HGP創英角ｺﾞｼｯｸUB" pitchFamily="50" charset="-128"/>
                <a:ea typeface="HGP創英角ｺﾞｼｯｸUB" pitchFamily="50" charset="-128"/>
              </a:defRPr>
            </a:lvl5pPr>
            <a:lvl6pPr marL="457200" algn="ctr" rtl="0" fontAlgn="base">
              <a:spcBef>
                <a:spcPct val="0"/>
              </a:spcBef>
              <a:spcAft>
                <a:spcPct val="0"/>
              </a:spcAft>
              <a:defRPr kumimoji="1" sz="4800">
                <a:solidFill>
                  <a:schemeClr val="tx1"/>
                </a:solidFill>
                <a:latin typeface="HGP創英角ｺﾞｼｯｸUB" pitchFamily="50" charset="-128"/>
                <a:ea typeface="HGP創英角ｺﾞｼｯｸUB" pitchFamily="50" charset="-128"/>
              </a:defRPr>
            </a:lvl6pPr>
            <a:lvl7pPr marL="914400" algn="ctr" rtl="0" fontAlgn="base">
              <a:spcBef>
                <a:spcPct val="0"/>
              </a:spcBef>
              <a:spcAft>
                <a:spcPct val="0"/>
              </a:spcAft>
              <a:defRPr kumimoji="1" sz="4800">
                <a:solidFill>
                  <a:schemeClr val="tx1"/>
                </a:solidFill>
                <a:latin typeface="HGP創英角ｺﾞｼｯｸUB" pitchFamily="50" charset="-128"/>
                <a:ea typeface="HGP創英角ｺﾞｼｯｸUB" pitchFamily="50" charset="-128"/>
              </a:defRPr>
            </a:lvl7pPr>
            <a:lvl8pPr marL="1371600" algn="ctr" rtl="0" fontAlgn="base">
              <a:spcBef>
                <a:spcPct val="0"/>
              </a:spcBef>
              <a:spcAft>
                <a:spcPct val="0"/>
              </a:spcAft>
              <a:defRPr kumimoji="1" sz="4800">
                <a:solidFill>
                  <a:schemeClr val="tx1"/>
                </a:solidFill>
                <a:latin typeface="HGP創英角ｺﾞｼｯｸUB" pitchFamily="50" charset="-128"/>
                <a:ea typeface="HGP創英角ｺﾞｼｯｸUB" pitchFamily="50" charset="-128"/>
              </a:defRPr>
            </a:lvl8pPr>
            <a:lvl9pPr marL="1828800" algn="ctr" rtl="0" fontAlgn="base">
              <a:spcBef>
                <a:spcPct val="0"/>
              </a:spcBef>
              <a:spcAft>
                <a:spcPct val="0"/>
              </a:spcAft>
              <a:defRPr kumimoji="1" sz="4800">
                <a:solidFill>
                  <a:schemeClr val="tx1"/>
                </a:solidFill>
                <a:latin typeface="HGP創英角ｺﾞｼｯｸUB" pitchFamily="50" charset="-128"/>
                <a:ea typeface="HGP創英角ｺﾞｼｯｸUB"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j-cs"/>
              </a:rPr>
              <a:t>（かないつみ）</a:t>
            </a:r>
            <a:endParaRPr kumimoji="0" lang="en-US" altLang="ja-JP" sz="32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j-cs"/>
            </a:endParaRPr>
          </a:p>
        </p:txBody>
      </p:sp>
      <p:pic>
        <p:nvPicPr>
          <p:cNvPr id="7" name="Picture 2" descr="「金井津美」の画像検索結果">
            <a:extLst>
              <a:ext uri="{FF2B5EF4-FFF2-40B4-BE49-F238E27FC236}">
                <a16:creationId xmlns:a16="http://schemas.microsoft.com/office/drawing/2014/main" id="{18156948-D3FF-4C12-898A-973E6C0687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4023" y="1340768"/>
            <a:ext cx="1728192" cy="2304256"/>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a:extLst>
              <a:ext uri="{FF2B5EF4-FFF2-40B4-BE49-F238E27FC236}">
                <a16:creationId xmlns:a16="http://schemas.microsoft.com/office/drawing/2014/main" id="{49D43756-671A-47A3-8271-8B4D5881EBE5}"/>
              </a:ext>
            </a:extLst>
          </p:cNvPr>
          <p:cNvPicPr>
            <a:picLocks noChangeAspect="1"/>
          </p:cNvPicPr>
          <p:nvPr/>
        </p:nvPicPr>
        <p:blipFill>
          <a:blip r:embed="rId3"/>
          <a:stretch>
            <a:fillRect/>
          </a:stretch>
        </p:blipFill>
        <p:spPr>
          <a:xfrm>
            <a:off x="6839293" y="4015300"/>
            <a:ext cx="1728193" cy="2403495"/>
          </a:xfrm>
          <a:prstGeom prst="rect">
            <a:avLst/>
          </a:prstGeom>
        </p:spPr>
      </p:pic>
    </p:spTree>
    <p:extLst>
      <p:ext uri="{BB962C8B-B14F-4D97-AF65-F5344CB8AC3E}">
        <p14:creationId xmlns:p14="http://schemas.microsoft.com/office/powerpoint/2010/main" val="2328290268"/>
      </p:ext>
    </p:extLst>
  </p:cSld>
  <p:clrMapOvr>
    <a:masterClrMapping/>
  </p:clrMapOvr>
</p:sld>
</file>

<file path=ppt/theme/theme1.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Arial Rounded MT Bold"/>
        <a:ea typeface="HG創英角ｺﾞｼｯｸUB"/>
        <a:cs typeface=""/>
      </a:majorFont>
      <a:minorFont>
        <a:latin typeface="Arial"/>
        <a:ea typeface="HG創英角ｺﾞｼｯｸUB"/>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tx1">
                <a:lumMod val="50000"/>
                <a:lumOff val="50000"/>
              </a:schemeClr>
            </a:gs>
            <a:gs pos="50000">
              <a:schemeClr val="bg1">
                <a:lumMod val="85000"/>
              </a:schemeClr>
            </a:gs>
            <a:gs pos="100000">
              <a:schemeClr val="bg1"/>
            </a:gs>
          </a:gsLst>
          <a:path path="circle">
            <a:fillToRect l="100000" t="100000"/>
          </a:path>
          <a:tileRect r="-100000" b="-100000"/>
        </a:gradFill>
        <a:ln w="19050">
          <a:solidFill>
            <a:schemeClr val="bg1">
              <a:lumMod val="75000"/>
            </a:schemeClr>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square" lIns="36000" tIns="0" rIns="36000" bIns="36000" rtlCol="0">
        <a:spAutoFit/>
      </a:bodyPr>
      <a:lstStyle>
        <a:defPPr eaLnBrk="1" hangingPunct="1">
          <a:spcBef>
            <a:spcPct val="0"/>
          </a:spcBef>
          <a:buFontTx/>
          <a:buNone/>
          <a:defRPr kumimoji="1" sz="2000" dirty="0" err="1" smtClean="0">
            <a:latin typeface="HGP創英角ｺﾞｼｯｸUB" panose="020B0900000000000000" pitchFamily="50" charset="-128"/>
            <a:ea typeface="HGP創英角ｺﾞｼｯｸUB" panose="020B0900000000000000" pitchFamily="50" charset="-128"/>
          </a:defRPr>
        </a:defPPr>
      </a:lstStyle>
    </a:txDef>
  </a:objectDefaults>
  <a:extraClrSchemeLst/>
</a:theme>
</file>

<file path=ppt/theme/theme3.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Arial Rounded MT Bold"/>
        <a:ea typeface="HG創英角ｺﾞｼｯｸUB"/>
        <a:cs typeface=""/>
      </a:majorFont>
      <a:minorFont>
        <a:latin typeface="Arial"/>
        <a:ea typeface="HG創英角ｺﾞｼｯｸUB"/>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Acro-xTemplate">
  <a:themeElements>
    <a:clrScheme name="WisaS">
      <a:dk1>
        <a:srgbClr val="080A02"/>
      </a:dk1>
      <a:lt1>
        <a:srgbClr val="FFFFFF"/>
      </a:lt1>
      <a:dk2>
        <a:srgbClr val="5990FF"/>
      </a:dk2>
      <a:lt2>
        <a:srgbClr val="FFFFFF"/>
      </a:lt2>
      <a:accent1>
        <a:srgbClr val="475A0C"/>
      </a:accent1>
      <a:accent2>
        <a:srgbClr val="CC3300"/>
      </a:accent2>
      <a:accent3>
        <a:srgbClr val="002269"/>
      </a:accent3>
      <a:accent4>
        <a:srgbClr val="808000"/>
      </a:accent4>
      <a:accent5>
        <a:srgbClr val="7030A0"/>
      </a:accent5>
      <a:accent6>
        <a:srgbClr val="080808"/>
      </a:accent6>
      <a:hlink>
        <a:srgbClr val="A6C3FF"/>
      </a:hlink>
      <a:folHlink>
        <a:srgbClr val="004EEA"/>
      </a:folHlink>
    </a:clrScheme>
    <a:fontScheme name="All-Acrox 1">
      <a:majorFont>
        <a:latin typeface="Calibri"/>
        <a:ea typeface="Meiryo UI"/>
        <a:cs typeface=""/>
      </a:majorFont>
      <a:minorFont>
        <a:latin typeface="Calibri Light"/>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400" b="0" i="0" u="none" strike="noStrike" cap="none" normalizeH="0" baseline="0" dirty="0" smtClean="0">
            <a:ln>
              <a:noFill/>
            </a:ln>
            <a:solidFill>
              <a:schemeClr val="tx1"/>
            </a:solidFill>
            <a:effectLst/>
            <a:latin typeface="+mn-ea"/>
            <a:ea typeface="+mn-ea"/>
            <a:cs typeface="Arial" charset="0"/>
          </a:defRPr>
        </a:defPPr>
      </a:lstStyle>
    </a:spDef>
    <a:lnDef>
      <a:spPr bwMode="auto">
        <a:solidFill>
          <a:schemeClr val="accent1"/>
        </a:solidFill>
        <a:ln w="9525" cap="flat" cmpd="sng" algn="ctr">
          <a:solidFill>
            <a:schemeClr val="tx1"/>
          </a:solidFill>
          <a:prstDash val="solid"/>
          <a:round/>
          <a:headEnd type="none" w="med" len="med"/>
          <a:tailEnd type="none" w="med" len="med"/>
        </a:ln>
        <a:effectLst/>
      </a:spPr>
      <a:bodyPr/>
      <a:lstStyle/>
    </a:lnDef>
    <a:txDef>
      <a:spPr>
        <a:solidFill>
          <a:schemeClr val="bg1"/>
        </a:solidFill>
        <a:ln>
          <a:noFill/>
        </a:ln>
      </a:spPr>
      <a:bodyPr wrap="square" rtlCol="0">
        <a:spAutoFit/>
      </a:bodyPr>
      <a:lstStyle>
        <a:defPPr algn="l">
          <a:defRPr kumimoji="1" sz="1400" b="0" i="0" dirty="0" smtClean="0">
            <a:latin typeface="+mn-ea"/>
            <a:ea typeface="+mn-ea"/>
          </a:defRPr>
        </a:defPPr>
      </a:lstStyle>
    </a:txDef>
  </a:objectDefaults>
  <a:extraClrSchemeLst>
    <a:extraClrScheme>
      <a:clrScheme name="AX2004 1">
        <a:dk1>
          <a:srgbClr val="000000"/>
        </a:dk1>
        <a:lt1>
          <a:srgbClr val="FFFFFF"/>
        </a:lt1>
        <a:dk2>
          <a:srgbClr val="808080"/>
        </a:dk2>
        <a:lt2>
          <a:srgbClr val="CCCCFF"/>
        </a:lt2>
        <a:accent1>
          <a:srgbClr val="7889FB"/>
        </a:accent1>
        <a:accent2>
          <a:srgbClr val="2DB6B3"/>
        </a:accent2>
        <a:accent3>
          <a:srgbClr val="FFFFFF"/>
        </a:accent3>
        <a:accent4>
          <a:srgbClr val="000000"/>
        </a:accent4>
        <a:accent5>
          <a:srgbClr val="BEC4FD"/>
        </a:accent5>
        <a:accent6>
          <a:srgbClr val="28A5A2"/>
        </a:accent6>
        <a:hlink>
          <a:srgbClr val="C0C0C0"/>
        </a:hlink>
        <a:folHlink>
          <a:srgbClr val="D18213"/>
        </a:folHlink>
      </a:clrScheme>
      <a:clrMap bg1="lt1" tx1="dk1" bg2="lt2" tx2="dk2" accent1="accent1" accent2="accent2" accent3="accent3" accent4="accent4" accent5="accent5" accent6="accent6" hlink="hlink" folHlink="folHlink"/>
    </a:extraClrScheme>
    <a:extraClrScheme>
      <a:clrScheme name="AX2004 2">
        <a:dk1>
          <a:srgbClr val="000000"/>
        </a:dk1>
        <a:lt1>
          <a:srgbClr val="FFFF99"/>
        </a:lt1>
        <a:dk2>
          <a:srgbClr val="808080"/>
        </a:dk2>
        <a:lt2>
          <a:srgbClr val="CCCCFF"/>
        </a:lt2>
        <a:accent1>
          <a:srgbClr val="7889FB"/>
        </a:accent1>
        <a:accent2>
          <a:srgbClr val="2DB6B3"/>
        </a:accent2>
        <a:accent3>
          <a:srgbClr val="FFFFCA"/>
        </a:accent3>
        <a:accent4>
          <a:srgbClr val="000000"/>
        </a:accent4>
        <a:accent5>
          <a:srgbClr val="BEC4FD"/>
        </a:accent5>
        <a:accent6>
          <a:srgbClr val="28A5A2"/>
        </a:accent6>
        <a:hlink>
          <a:srgbClr val="C0C0C0"/>
        </a:hlink>
        <a:folHlink>
          <a:srgbClr val="D1821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LV様コーチングサービスご検討資料_20161124" id="{BFCAD1FE-4402-48B2-9813-B1F417E5299D}" vid="{52BE5525-33C4-4432-94DC-820A78E2112B}"/>
    </a:ext>
  </a:extLst>
</a:theme>
</file>

<file path=ppt/theme/theme6.xml><?xml version="1.0" encoding="utf-8"?>
<a:theme xmlns:a="http://schemas.openxmlformats.org/drawingml/2006/main" name="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3977</TotalTime>
  <Words>1726</Words>
  <Application>Microsoft Office PowerPoint</Application>
  <PresentationFormat>画面に合わせる (4:3)</PresentationFormat>
  <Paragraphs>125</Paragraphs>
  <Slides>11</Slides>
  <Notes>3</Notes>
  <HiddenSlides>0</HiddenSlides>
  <MMClips>0</MMClips>
  <ScaleCrop>false</ScaleCrop>
  <HeadingPairs>
    <vt:vector size="6" baseType="variant">
      <vt:variant>
        <vt:lpstr>使用されているフォント</vt:lpstr>
      </vt:variant>
      <vt:variant>
        <vt:i4>14</vt:i4>
      </vt:variant>
      <vt:variant>
        <vt:lpstr>テーマ</vt:lpstr>
      </vt:variant>
      <vt:variant>
        <vt:i4>7</vt:i4>
      </vt:variant>
      <vt:variant>
        <vt:lpstr>スライド タイトル</vt:lpstr>
      </vt:variant>
      <vt:variant>
        <vt:i4>11</vt:i4>
      </vt:variant>
    </vt:vector>
  </HeadingPairs>
  <TitlesOfParts>
    <vt:vector size="32" baseType="lpstr">
      <vt:lpstr>HGP創英角ｺﾞｼｯｸUB</vt:lpstr>
      <vt:lpstr>HG創英角ｺﾞｼｯｸUB</vt:lpstr>
      <vt:lpstr>Hiragino Kaku Gothic StdN W8</vt:lpstr>
      <vt:lpstr>Meiryo UI</vt:lpstr>
      <vt:lpstr>ＭＳ Ｐゴシック</vt:lpstr>
      <vt:lpstr>MS UI Gothic</vt:lpstr>
      <vt:lpstr>ヒラギノ角ゴ ProN W6</vt:lpstr>
      <vt:lpstr>Arial</vt:lpstr>
      <vt:lpstr>Arial Rounded MT Bold</vt:lpstr>
      <vt:lpstr>Calibri</vt:lpstr>
      <vt:lpstr>Calibri Light</vt:lpstr>
      <vt:lpstr>Times New Roman</vt:lpstr>
      <vt:lpstr>Webdings</vt:lpstr>
      <vt:lpstr>Wingdings</vt:lpstr>
      <vt:lpstr>4_Office ​​テーマ</vt:lpstr>
      <vt:lpstr>デザインの設定</vt:lpstr>
      <vt:lpstr>5_Office ​​テーマ</vt:lpstr>
      <vt:lpstr>Office ​​テーマ</vt:lpstr>
      <vt:lpstr>1_Acro-xTemplate</vt:lpstr>
      <vt:lpstr>8_Office ​​テーマ</vt:lpstr>
      <vt:lpstr>Office テーマ</vt:lpstr>
      <vt:lpstr>瀬越 敏弘　</vt:lpstr>
      <vt:lpstr>中里正紀　</vt:lpstr>
      <vt:lpstr>PowerPoint プレゼンテーション</vt:lpstr>
      <vt:lpstr>古田　朋美</vt:lpstr>
      <vt:lpstr>小林嘉男　　 株式会社ディスコ　経理部長</vt:lpstr>
      <vt:lpstr>久保田智之</vt:lpstr>
      <vt:lpstr>石神康秀　</vt:lpstr>
      <vt:lpstr>塙野ひろ子</vt:lpstr>
      <vt:lpstr>金井津美</vt:lpstr>
      <vt:lpstr>宮 越 大 樹</vt:lpstr>
      <vt:lpstr>松 木 博 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ToshiyaLIVE</dc:creator>
  <cp:lastModifiedBy>寺沢 俊哉</cp:lastModifiedBy>
  <cp:revision>342</cp:revision>
  <cp:lastPrinted>2017-02-18T12:16:20Z</cp:lastPrinted>
  <dcterms:created xsi:type="dcterms:W3CDTF">2016-02-14T11:42:11Z</dcterms:created>
  <dcterms:modified xsi:type="dcterms:W3CDTF">2020-09-01T05:48:24Z</dcterms:modified>
</cp:coreProperties>
</file>