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56" r:id="rId2"/>
    <p:sldMasterId id="2147483852" r:id="rId3"/>
    <p:sldMasterId id="2147483865" r:id="rId4"/>
    <p:sldMasterId id="2147483906" r:id="rId5"/>
  </p:sldMasterIdLst>
  <p:notesMasterIdLst>
    <p:notesMasterId r:id="rId10"/>
  </p:notesMasterIdLst>
  <p:handoutMasterIdLst>
    <p:handoutMasterId r:id="rId11"/>
  </p:handoutMasterIdLst>
  <p:sldIdLst>
    <p:sldId id="813" r:id="rId6"/>
    <p:sldId id="810" r:id="rId7"/>
    <p:sldId id="798" r:id="rId8"/>
    <p:sldId id="542" r:id="rId9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E99"/>
    <a:srgbClr val="FFFFCC"/>
    <a:srgbClr val="CCECFF"/>
    <a:srgbClr val="4EBEA9"/>
    <a:srgbClr val="00FFCC"/>
    <a:srgbClr val="004442"/>
    <a:srgbClr val="002060"/>
    <a:srgbClr val="003300"/>
    <a:srgbClr val="FF99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1027" autoAdjust="0"/>
  </p:normalViewPr>
  <p:slideViewPr>
    <p:cSldViewPr>
      <p:cViewPr varScale="1">
        <p:scale>
          <a:sx n="65" d="100"/>
          <a:sy n="65" d="100"/>
        </p:scale>
        <p:origin x="60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3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1435" y="37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256088" y="934090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1F90-D7DB-416B-BE51-30903831239E}" type="slidenum">
              <a:rPr kumimoji="1" lang="ja-JP" alt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‹#›</a:t>
            </a:fld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21" y="9525018"/>
            <a:ext cx="210055" cy="24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フッター プレースホルダー 3"/>
          <p:cNvSpPr txBox="1">
            <a:spLocks/>
          </p:cNvSpPr>
          <p:nvPr/>
        </p:nvSpPr>
        <p:spPr>
          <a:xfrm>
            <a:off x="2185470" y="9497249"/>
            <a:ext cx="2870129" cy="39637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TERAMEDIA All right reserved</a:t>
            </a:r>
            <a:endParaRPr lang="ja-JP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6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16-11-23T21:48:29.58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114851" y="4715153"/>
            <a:ext cx="4567974" cy="4391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165413" y="931360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6DFB762B-89D5-4AFA-A883-D689D4C34C2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フッター プレースホルダー 3"/>
          <p:cNvSpPr txBox="1">
            <a:spLocks/>
          </p:cNvSpPr>
          <p:nvPr/>
        </p:nvSpPr>
        <p:spPr>
          <a:xfrm>
            <a:off x="2185470" y="9497249"/>
            <a:ext cx="2870129" cy="39637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TERAMEDIA All right reserved</a:t>
            </a:r>
            <a:endParaRPr lang="ja-JP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21" y="9340906"/>
            <a:ext cx="420110" cy="48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973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0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kumimoji="1" sz="1000" kern="1200">
        <a:solidFill>
          <a:schemeClr val="tx1"/>
        </a:solidFill>
        <a:latin typeface="+mn-ea"/>
        <a:ea typeface="+mn-ea"/>
        <a:cs typeface="+mn-cs"/>
      </a:defRPr>
    </a:lvl2pPr>
    <a:lvl3pPr marL="914400" algn="l" defTabSz="914400" rtl="0" eaLnBrk="1" latinLnBrk="0" hangingPunct="1">
      <a:defRPr kumimoji="1" sz="1000" kern="1200">
        <a:solidFill>
          <a:schemeClr val="tx1"/>
        </a:solidFill>
        <a:latin typeface="+mn-ea"/>
        <a:ea typeface="+mn-ea"/>
        <a:cs typeface="+mn-cs"/>
      </a:defRPr>
    </a:lvl3pPr>
    <a:lvl4pPr marL="1371600" algn="l" defTabSz="914400" rtl="0" eaLnBrk="1" latinLnBrk="0" hangingPunct="1">
      <a:defRPr kumimoji="1" sz="1000" kern="1200">
        <a:solidFill>
          <a:schemeClr val="tx1"/>
        </a:solidFill>
        <a:latin typeface="+mn-ea"/>
        <a:ea typeface="+mn-ea"/>
        <a:cs typeface="+mn-cs"/>
      </a:defRPr>
    </a:lvl4pPr>
    <a:lvl5pPr marL="1828800" algn="l" defTabSz="914400" rtl="0" eaLnBrk="1" latinLnBrk="0" hangingPunct="1">
      <a:defRPr kumimoji="1" sz="1000" kern="1200">
        <a:solidFill>
          <a:schemeClr val="tx1"/>
        </a:solidFill>
        <a:latin typeface="+mn-ea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B762B-89D5-4AFA-A883-D689D4C34C27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66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4EEE1-6099-4CE6-B44B-1ECEBDAC9539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2021/2/1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TERAMEDIA All right reserved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592904"/>
            <a:ext cx="2133600" cy="365125"/>
          </a:xfrm>
        </p:spPr>
        <p:txBody>
          <a:bodyPr/>
          <a:lstStyle>
            <a:lvl1pPr>
              <a:defRPr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pPr>
              <a:defRPr/>
            </a:pPr>
            <a:fld id="{0266127B-0B92-4BDD-9284-F8E2B7BDD89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3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95C6C-00FC-4619-A839-1648A40339C7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2021/2/1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TERAMEDIA All right reserved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4781D-F7E1-4B34-BA0B-7947126E171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1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BF80F-5ABB-4507-9AC9-53AD004C1879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2021/2/1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TERAMEDIA All right reserved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62A46-EA2F-4DC8-BB18-0986CA6AD74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71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7D6D2-1057-4F91-93E9-AB4E3D31542D}" type="datetimeFigureOut">
              <a:rPr lang="ja-JP" altLang="en-US"/>
              <a:pPr>
                <a:defRPr/>
              </a:pPr>
              <a:t>2021/2/1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488F8-7B48-4A85-868C-9E66A78408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2918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EE6C-A154-44E9-A0ED-439E96D4DD3E}" type="datetimeFigureOut">
              <a:rPr lang="ja-JP" altLang="en-US"/>
              <a:pPr>
                <a:defRPr/>
              </a:pPr>
              <a:t>2021/2/1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FDE63-DCC4-43A1-A4B6-46CF8A3552B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5308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CA2B5-225F-43E9-B312-89EF0D9C4959}" type="datetimeFigureOut">
              <a:rPr lang="ja-JP" altLang="en-US"/>
              <a:pPr>
                <a:defRPr/>
              </a:pPr>
              <a:t>2021/2/1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16247-6AD7-4B18-A144-7C3D2E2D804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314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4E00F-4574-4D7E-B3E6-5D88A2DCF8C6}" type="datetimeFigureOut">
              <a:rPr lang="ja-JP" altLang="en-US"/>
              <a:pPr>
                <a:defRPr/>
              </a:pPr>
              <a:t>2021/2/1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C34B-79BF-4932-A997-707310A3F4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7145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4B14F-DD9C-47A7-B3D8-365C80AA3D8C}" type="datetimeFigureOut">
              <a:rPr lang="ja-JP" altLang="en-US"/>
              <a:pPr>
                <a:defRPr/>
              </a:pPr>
              <a:t>2021/2/1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B2769-FBCB-4E76-B2C9-BCF095F093F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6020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30578-A642-4131-9598-2F864DBE3D7C}" type="datetimeFigureOut">
              <a:rPr lang="ja-JP" altLang="en-US"/>
              <a:pPr>
                <a:defRPr/>
              </a:pPr>
              <a:t>2021/2/1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49071-EECA-46EF-91E1-D268C6104D6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3334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9DA8-4265-4E04-8112-1617C654F23F}" type="datetimeFigureOut">
              <a:rPr lang="ja-JP" altLang="en-US"/>
              <a:pPr>
                <a:defRPr/>
              </a:pPr>
              <a:t>2021/2/1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EAF07-AD64-434A-8EE7-A76204DCDC2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37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E1ACF-87F8-4B92-91C7-40DFCFD6E4F4}" type="datetimeFigureOut">
              <a:rPr lang="ja-JP" altLang="en-US"/>
              <a:pPr>
                <a:defRPr/>
              </a:pPr>
              <a:t>2021/2/1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14DA0-DEA5-4582-B221-A44F1202A9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042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5631"/>
            <a:ext cx="8229600" cy="865541"/>
          </a:xfrm>
        </p:spPr>
        <p:txBody>
          <a:bodyPr>
            <a:noAutofit/>
          </a:bodyPr>
          <a:lstStyle>
            <a:lvl1pPr>
              <a:defRPr sz="48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41778"/>
            <a:ext cx="8229600" cy="5136444"/>
          </a:xfrm>
        </p:spPr>
        <p:txBody>
          <a:bodyPr/>
          <a:lstStyle>
            <a:lvl1pPr>
              <a:defRPr sz="4000">
                <a:latin typeface="HGP創英角ｺﾞｼｯｸUB" pitchFamily="50" charset="-128"/>
                <a:ea typeface="HGP創英角ｺﾞｼｯｸUB" pitchFamily="50" charset="-128"/>
              </a:defRPr>
            </a:lvl1pPr>
            <a:lvl2pPr>
              <a:defRPr>
                <a:latin typeface="HGP創英角ｺﾞｼｯｸUB" pitchFamily="50" charset="-128"/>
                <a:ea typeface="HGP創英角ｺﾞｼｯｸUB" pitchFamily="50" charset="-128"/>
              </a:defRPr>
            </a:lvl2pPr>
            <a:lvl3pPr>
              <a:defRPr>
                <a:latin typeface="HGP創英角ｺﾞｼｯｸUB" pitchFamily="50" charset="-128"/>
                <a:ea typeface="HGP創英角ｺﾞｼｯｸUB" pitchFamily="50" charset="-128"/>
              </a:defRPr>
            </a:lvl3pPr>
            <a:lvl4pPr>
              <a:defRPr>
                <a:latin typeface="HGP創英角ｺﾞｼｯｸUB" pitchFamily="50" charset="-128"/>
                <a:ea typeface="HGP創英角ｺﾞｼｯｸUB" pitchFamily="50" charset="-128"/>
              </a:defRPr>
            </a:lvl4pPr>
            <a:lvl5pPr>
              <a:defRPr>
                <a:latin typeface="HGP創英角ｺﾞｼｯｸUB" pitchFamily="50" charset="-128"/>
                <a:ea typeface="HGP創英角ｺﾞｼｯｸUB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6B6FF-4C14-4138-908F-E8093C7D4948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2021/2/1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TERAMEDIA All right reserved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537341"/>
            <a:ext cx="2133600" cy="365125"/>
          </a:xfrm>
        </p:spPr>
        <p:txBody>
          <a:bodyPr/>
          <a:lstStyle>
            <a:lvl1pPr>
              <a:defRPr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pPr>
              <a:defRPr/>
            </a:pPr>
            <a:fld id="{9B67893F-D1EC-4937-A8D4-F023FB1BC848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28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BB27C-A131-4648-AACC-B67FBC604E5C}" type="datetimeFigureOut">
              <a:rPr lang="ja-JP" altLang="en-US"/>
              <a:pPr>
                <a:defRPr/>
              </a:pPr>
              <a:t>2021/2/1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712A-1EF1-41B8-9425-B830A2A27D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4168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793AB-3C72-4CAB-8BEE-B83489042D5C}" type="datetimeFigureOut">
              <a:rPr lang="ja-JP" altLang="en-US"/>
              <a:pPr>
                <a:defRPr/>
              </a:pPr>
              <a:t>2021/2/1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FAC75-ACAB-4FB6-BA5D-5813E5A5C2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3853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D034F-F389-4E7C-80BA-42288EEF619B}" type="datetimeFigureOut">
              <a:rPr lang="ja-JP" altLang="en-US"/>
              <a:pPr>
                <a:defRPr/>
              </a:pPr>
              <a:t>2021/2/1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9FC2D-2912-456D-9A56-92AB639B88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4240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714375" y="-18557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 sz="1800" b="0" i="0"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588"/>
            <a:ext cx="9144000" cy="403076"/>
          </a:xfrm>
          <a:prstGeom prst="rect">
            <a:avLst/>
          </a:prstGeom>
          <a:gradFill flip="none" rotWithShape="1">
            <a:gsLst>
              <a:gs pos="72000">
                <a:srgbClr val="0643C0"/>
              </a:gs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en-US">
              <a:latin typeface="Arial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ja-JP" altLang="en-US" dirty="0">
              <a:cs typeface="Arial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67544" y="0"/>
            <a:ext cx="0" cy="6858000"/>
          </a:xfrm>
          <a:prstGeom prst="line">
            <a:avLst/>
          </a:prstGeom>
          <a:noFill/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36513" y="2132013"/>
            <a:ext cx="9324976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br>
              <a:rPr kumimoji="1" lang="ja-JP" altLang="en-US" b="0" i="0">
                <a:latin typeface="Times New Roman" pitchFamily="18" charset="0"/>
              </a:rPr>
            </a:br>
            <a:endParaRPr kumimoji="1" lang="ja-JP" altLang="en-US" b="0" i="0">
              <a:latin typeface="Times New Roman" pitchFamily="18" charset="0"/>
            </a:endParaRPr>
          </a:p>
        </p:txBody>
      </p:sp>
      <p:sp>
        <p:nvSpPr>
          <p:cNvPr id="17" name="テキスト プレースホルダ 16"/>
          <p:cNvSpPr>
            <a:spLocks noGrp="1"/>
          </p:cNvSpPr>
          <p:nvPr>
            <p:ph type="body" sz="quarter" idx="11"/>
          </p:nvPr>
        </p:nvSpPr>
        <p:spPr>
          <a:xfrm>
            <a:off x="1042988" y="2492896"/>
            <a:ext cx="7416800" cy="1800200"/>
          </a:xfrm>
        </p:spPr>
        <p:txBody>
          <a:bodyPr/>
          <a:lstStyle>
            <a:lvl1pPr>
              <a:buFontTx/>
              <a:buNone/>
              <a:defRPr sz="24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8" name="テキスト プレースホルダ 16"/>
          <p:cNvSpPr>
            <a:spLocks noGrp="1"/>
          </p:cNvSpPr>
          <p:nvPr>
            <p:ph type="body" sz="quarter" idx="12"/>
          </p:nvPr>
        </p:nvSpPr>
        <p:spPr>
          <a:xfrm>
            <a:off x="2177703" y="4653136"/>
            <a:ext cx="4896544" cy="1008112"/>
          </a:xfrm>
        </p:spPr>
        <p:txBody>
          <a:bodyPr/>
          <a:lstStyle>
            <a:lvl1pPr algn="ctr">
              <a:buFontTx/>
              <a:buNone/>
              <a:defRPr sz="20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9" name="テキスト プレースホルダ 16"/>
          <p:cNvSpPr>
            <a:spLocks noGrp="1"/>
          </p:cNvSpPr>
          <p:nvPr>
            <p:ph type="body" sz="quarter" idx="13"/>
          </p:nvPr>
        </p:nvSpPr>
        <p:spPr>
          <a:xfrm>
            <a:off x="827584" y="1556792"/>
            <a:ext cx="3888432" cy="576064"/>
          </a:xfrm>
        </p:spPr>
        <p:txBody>
          <a:bodyPr anchor="ctr"/>
          <a:lstStyle>
            <a:lvl1pPr algn="l">
              <a:buFontTx/>
              <a:buNone/>
              <a:defRPr sz="20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805264"/>
            <a:ext cx="3072733" cy="8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58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2413" y="163488"/>
            <a:ext cx="8739187" cy="457200"/>
          </a:xfrm>
        </p:spPr>
        <p:txBody>
          <a:bodyPr/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0" y="764705"/>
            <a:ext cx="8663880" cy="5616624"/>
          </a:xfrm>
        </p:spPr>
        <p:txBody>
          <a:bodyPr/>
          <a:lstStyle>
            <a:lvl1pPr marL="457200" indent="-457200">
              <a:buClr>
                <a:schemeClr val="tx1">
                  <a:lumMod val="95000"/>
                  <a:lumOff val="5000"/>
                </a:schemeClr>
              </a:buClr>
              <a:buSzPct val="100000"/>
              <a:buFont typeface="+mj-lt"/>
              <a:buAutoNum type="arabicPeriod"/>
              <a:defRPr sz="2000"/>
            </a:lvl1pPr>
            <a:lvl2pPr marL="808038" indent="-342900">
              <a:buClr>
                <a:schemeClr val="tx1">
                  <a:lumMod val="95000"/>
                  <a:lumOff val="5000"/>
                </a:schemeClr>
              </a:buClr>
              <a:buSzPct val="100000"/>
              <a:buFont typeface="+mj-lt"/>
              <a:buAutoNum type="alphaUcParenR"/>
              <a:defRPr sz="1800"/>
            </a:lvl2pPr>
            <a:lvl3pPr marL="1257300" indent="-342900">
              <a:buClr>
                <a:schemeClr val="tx1">
                  <a:lumMod val="95000"/>
                  <a:lumOff val="5000"/>
                </a:schemeClr>
              </a:buClr>
              <a:buSzPct val="100000"/>
              <a:buFont typeface="+mj-ea"/>
              <a:buAutoNum type="circleNumDbPlain"/>
              <a:defRPr sz="1800"/>
            </a:lvl3pPr>
            <a:lvl4pPr marL="1714500" indent="-342900">
              <a:buClr>
                <a:schemeClr val="tx1">
                  <a:lumMod val="95000"/>
                  <a:lumOff val="5000"/>
                </a:schemeClr>
              </a:buClr>
              <a:buSzPct val="130000"/>
              <a:buFont typeface="+mj-lt"/>
              <a:buAutoNum type="alphaLcPeriod"/>
              <a:defRPr sz="1600"/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16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インク 4"/>
              <p14:cNvContentPartPr/>
              <p14:nvPr userDrawn="1"/>
            </p14:nvContentPartPr>
            <p14:xfrm>
              <a:off x="-626914" y="1188669"/>
              <a:ext cx="360" cy="360"/>
            </p14:xfrm>
          </p:contentPart>
        </mc:Choice>
        <mc:Fallback xmlns="">
          <p:pic>
            <p:nvPicPr>
              <p:cNvPr id="5" name="インク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35914" y="1179669"/>
                <a:ext cx="18360" cy="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9499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通常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9735" y="163488"/>
            <a:ext cx="8739187" cy="457200"/>
          </a:xfrm>
        </p:spPr>
        <p:txBody>
          <a:bodyPr/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2413" y="620688"/>
            <a:ext cx="8686800" cy="5713390"/>
          </a:xfrm>
        </p:spPr>
        <p:txBody>
          <a:bodyPr/>
          <a:lstStyle>
            <a:lvl1pPr marL="457200" indent="-457200">
              <a:buClr>
                <a:schemeClr val="tx1">
                  <a:lumMod val="95000"/>
                  <a:lumOff val="5000"/>
                </a:schemeClr>
              </a:buClr>
              <a:buSzPct val="100000"/>
              <a:buFont typeface="Wingdings" panose="05000000000000000000" pitchFamily="2" charset="2"/>
              <a:buChar char="n"/>
              <a:defRPr sz="2400"/>
            </a:lvl1pPr>
            <a:lvl2pPr marL="808038" indent="-342900">
              <a:buClr>
                <a:schemeClr val="tx1">
                  <a:lumMod val="95000"/>
                  <a:lumOff val="5000"/>
                </a:schemeClr>
              </a:buClr>
              <a:buSzPct val="100000"/>
              <a:buFont typeface="Wingdings" panose="05000000000000000000" pitchFamily="2" charset="2"/>
              <a:buChar char="l"/>
              <a:defRPr sz="2000"/>
            </a:lvl2pPr>
            <a:lvl3pPr marL="1257300" indent="-342900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Ø"/>
              <a:defRPr sz="1600"/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1600"/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16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9212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94938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0" y="692696"/>
            <a:ext cx="4267200" cy="5631904"/>
          </a:xfrm>
        </p:spPr>
        <p:txBody>
          <a:bodyPr/>
          <a:lstStyle>
            <a:lvl1pPr>
              <a:buClr>
                <a:schemeClr val="tx1">
                  <a:lumMod val="90000"/>
                  <a:lumOff val="10000"/>
                </a:schemeClr>
              </a:buClr>
              <a:defRPr sz="2000">
                <a:latin typeface="+mn-ea"/>
                <a:ea typeface="+mn-ea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800">
                <a:latin typeface="+mn-ea"/>
                <a:ea typeface="+mn-ea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600">
                <a:latin typeface="+mn-ea"/>
                <a:ea typeface="+mn-ea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latin typeface="+mn-ea"/>
                <a:ea typeface="+mn-ea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latin typeface="+mn-ea"/>
                <a:ea typeface="+mn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267200" cy="5631904"/>
          </a:xfrm>
        </p:spPr>
        <p:txBody>
          <a:bodyPr/>
          <a:lstStyle>
            <a:lvl1pPr>
              <a:buClr>
                <a:schemeClr val="tx1">
                  <a:lumMod val="90000"/>
                  <a:lumOff val="10000"/>
                </a:schemeClr>
              </a:buClr>
              <a:defRPr sz="2000">
                <a:latin typeface="+mn-ea"/>
                <a:ea typeface="+mn-ea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800">
                <a:latin typeface="+mn-ea"/>
                <a:ea typeface="+mn-ea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600">
                <a:latin typeface="+mn-ea"/>
                <a:ea typeface="+mn-ea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latin typeface="+mn-ea"/>
                <a:ea typeface="+mn-ea"/>
              </a:defRPr>
            </a:lvl4pPr>
            <a:lvl5pPr>
              <a:defRPr sz="1400">
                <a:latin typeface="+mn-ea"/>
                <a:ea typeface="+mn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6962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57324"/>
            <a:ext cx="8712968" cy="432048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51520" y="620688"/>
            <a:ext cx="4320480" cy="43204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51520" y="1133896"/>
            <a:ext cx="4320480" cy="5391448"/>
          </a:xfrm>
        </p:spPr>
        <p:txBody>
          <a:bodyPr/>
          <a:lstStyle>
            <a:lvl1pPr>
              <a:buClr>
                <a:schemeClr val="tx1">
                  <a:lumMod val="90000"/>
                  <a:lumOff val="10000"/>
                </a:schemeClr>
              </a:buClr>
              <a:defRPr sz="2000"/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800"/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600"/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/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620688"/>
            <a:ext cx="4319463" cy="43204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133896"/>
            <a:ext cx="4319463" cy="5391448"/>
          </a:xfrm>
        </p:spPr>
        <p:txBody>
          <a:bodyPr/>
          <a:lstStyle>
            <a:lvl1pPr>
              <a:buClr>
                <a:schemeClr val="tx1">
                  <a:lumMod val="90000"/>
                  <a:lumOff val="10000"/>
                </a:schemeClr>
              </a:buClr>
              <a:defRPr sz="2000"/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800"/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600"/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/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0744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7593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E1E4-6B21-4207-9F55-882846B83E78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2021/2/1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TERAMEDIA All right reserved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E847B-CA26-4270-BD04-BCD73E2A398E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14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838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92695"/>
            <a:ext cx="3008313" cy="9975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692696"/>
            <a:ext cx="5111750" cy="56886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69026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37841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99752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44384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190750" cy="6019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419850" cy="6019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29277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549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0AF-41C0-4DB6-A8F1-B70815C20E37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2239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4B03-D96E-4825-AAF1-D27911B6CDF9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F9EC2FA-F862-42BC-B7A3-2C6A8F45C01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7626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70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6165-15EF-4000-9BCE-E51CCF9FF903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56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4CBD-87BF-4B1E-819B-47B82BE4889F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908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421B-9EB7-4FE2-8601-93B63E7FDD70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71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4EDA-03F6-46FF-9F20-03CCF2A8D69E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2021/2/1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TERAMEDIA All right reserved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27176-D13B-4814-82DE-A8DA9619108D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95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35DF-813A-4481-A223-F8A454B03335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590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966B-8874-4CB5-B464-01F9D1A233BF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873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1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4017-A725-4E2A-B8B6-770CE6B151E7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5566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CE1C-66BD-45F9-BD18-31EC24B8A125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617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1A2C-EF13-41D7-99C9-C1054A657456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024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762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762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F09-006F-489A-9C51-87291E9DB84C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3945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93B4E-078C-453E-B0A2-1E3F0C76EC3A}" type="datetime1">
              <a:rPr lang="ja-JP" altLang="en-US"/>
              <a:pPr>
                <a:defRPr/>
              </a:pPr>
              <a:t>2021/2/1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TERAMEDIA All right reserved</a:t>
            </a: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8D1DD-6C0C-40BA-8A9E-A4D73CB27B3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98947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239897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２０１２　</a:t>
            </a:r>
            <a:r>
              <a:rPr lang="en-US" altLang="ja-JP"/>
              <a:t>ver..1.0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6560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655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B52E-A532-4B5C-943E-909160365B4A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2021/2/1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TERAMEDIA All right reserved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B1D5-B25C-47E8-BE9A-DAA16C2D3AFC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3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２０１２　</a:t>
            </a: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ver..1.0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0538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80C-F29A-9340-85F2-E06306A15F62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8A37-D456-8F4A-AD2C-E8727401D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555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80C-F29A-9340-85F2-E06306A15F62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8A37-D456-8F4A-AD2C-E8727401D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001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80C-F29A-9340-85F2-E06306A15F62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8A37-D456-8F4A-AD2C-E8727401D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76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80C-F29A-9340-85F2-E06306A15F62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8A37-D456-8F4A-AD2C-E8727401D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409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80C-F29A-9340-85F2-E06306A15F62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8A37-D456-8F4A-AD2C-E8727401D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8956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80C-F29A-9340-85F2-E06306A15F62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8A37-D456-8F4A-AD2C-E8727401D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0949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80C-F29A-9340-85F2-E06306A15F62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8A37-D456-8F4A-AD2C-E8727401D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5947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80C-F29A-9340-85F2-E06306A15F62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8A37-D456-8F4A-AD2C-E8727401D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926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80C-F29A-9340-85F2-E06306A15F62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8A37-D456-8F4A-AD2C-E8727401D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656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3676-B1B6-4CE0-A90E-F406803B889E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2021/2/1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TERAMEDIA All right reserved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C3A2-A0F4-4021-B0D0-FE0728705A2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324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80C-F29A-9340-85F2-E06306A15F62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8A37-D456-8F4A-AD2C-E8727401D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4896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80C-F29A-9340-85F2-E06306A15F62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8A37-D456-8F4A-AD2C-E8727401D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10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87D41-B54B-4442-AE1F-A3F6BA9CA9EF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2021/2/1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TERAMEDIA All right reserved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DA1A0-A067-4EE2-B30B-A2D3CB44221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1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4AE0-2BB1-4E85-8BD5-9D6356CFFA92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2021/2/1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TERAMEDIA All right reserved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2FB62-09F2-470B-9B69-1FF77482459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4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5B574-8E6D-497E-9489-2B3754D9B8E7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2021/2/1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TERAMEDIA All right reserved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C91B-DD31-4266-9CE4-E96F1D69BAE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4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195263"/>
            <a:ext cx="822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317627"/>
            <a:ext cx="82296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9473F28-8DC1-44C4-93FD-F490EF9DA1DD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2021/2/1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638925"/>
            <a:ext cx="2895600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TERAMEDIA All right reserved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5706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pPr>
              <a:defRPr/>
            </a:pPr>
            <a:fld id="{080BC7E3-EF4A-44A6-8863-F1625040F77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5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8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40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5123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5706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9DF241-5CA7-41F8-B7B0-E8FDBAA2285C}" type="datetimeFigureOut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2021/2/1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5611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Live Trainer Method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5706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FC780F-7A0C-470F-B30F-A381C355F10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835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44624"/>
            <a:ext cx="873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20689"/>
            <a:ext cx="8686800" cy="571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>
            <a:off x="0" y="6843713"/>
            <a:ext cx="9144000" cy="0"/>
          </a:xfrm>
          <a:prstGeom prst="line">
            <a:avLst/>
          </a:prstGeom>
          <a:noFill/>
          <a:ln w="9525">
            <a:solidFill>
              <a:schemeClr val="accent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53154" y="6554631"/>
            <a:ext cx="45294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000" b="0" i="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MS UI Gothic" pitchFamily="50" charset="-128"/>
                <a:cs typeface="Arial" charset="0"/>
              </a:rPr>
              <a:t>Copyright © 2019-2021 AND</a:t>
            </a:r>
            <a:r>
              <a:rPr lang="en-US" altLang="ja-JP" sz="1000" b="0" i="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MS UI Gothic" pitchFamily="50" charset="-128"/>
                <a:cs typeface="Arial" charset="0"/>
              </a:rPr>
              <a:t> FORWARD </a:t>
            </a:r>
            <a:r>
              <a:rPr lang="en-US" altLang="ja-JP" sz="1000" b="0" i="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MS UI Gothic" pitchFamily="50" charset="-128"/>
                <a:cs typeface="Arial" charset="0"/>
              </a:rPr>
              <a:t>CORPORATION. All right Reserved</a:t>
            </a:r>
            <a:r>
              <a:rPr lang="en-US" altLang="ja-JP" sz="800" b="0" i="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MS UI Gothic" pitchFamily="50" charset="-128"/>
                <a:cs typeface="Arial" charset="0"/>
              </a:rPr>
              <a:t>.</a:t>
            </a:r>
          </a:p>
        </p:txBody>
      </p:sp>
      <p:sp>
        <p:nvSpPr>
          <p:cNvPr id="182282" name="Rectangle 10"/>
          <p:cNvSpPr>
            <a:spLocks noChangeArrowheads="1"/>
          </p:cNvSpPr>
          <p:nvPr/>
        </p:nvSpPr>
        <p:spPr bwMode="auto">
          <a:xfrm>
            <a:off x="222250" y="594522"/>
            <a:ext cx="869315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en-US">
              <a:latin typeface="Arial" pitchFamily="34" charset="0"/>
            </a:endParaRPr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-11112" y="6611938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D9BFB95D-84A9-4798-AA27-800E342275D3}" type="slidenum">
              <a:rPr lang="ja-JP" altLang="en-US" sz="1200" b="1" i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ＭＳ ゴシック" pitchFamily="49" charset="-128"/>
                <a:cs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ja-JP" sz="1200" b="1" i="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ＭＳ ゴシック" pitchFamily="49" charset="-128"/>
              <a:cs typeface="Arial" charset="0"/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571" y="6426777"/>
            <a:ext cx="1411925" cy="37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4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MS UI Gothic" pitchFamily="50" charset="-128"/>
          <a:ea typeface="MS UI Gothic" pitchFamily="50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MS UI Gothic" pitchFamily="50" charset="-128"/>
          <a:ea typeface="MS UI Gothic" pitchFamily="50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MS UI Gothic" pitchFamily="50" charset="-128"/>
          <a:ea typeface="MS UI Gothic" pitchFamily="50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MS UI Gothic" pitchFamily="50" charset="-128"/>
          <a:ea typeface="MS UI Gothic" pitchFamily="50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MS UI Gothic" pitchFamily="50" charset="-128"/>
          <a:ea typeface="MS UI Gothic" pitchFamily="50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MS UI Gothic" pitchFamily="50" charset="-128"/>
          <a:ea typeface="MS UI Gothic" pitchFamily="50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MS UI Gothic" pitchFamily="50" charset="-128"/>
          <a:ea typeface="MS UI Gothic" pitchFamily="50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MS UI Gothic" pitchFamily="50" charset="-128"/>
          <a:ea typeface="MS UI Gothic" pitchFamily="50" charset="-128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Clr>
          <a:schemeClr val="tx1">
            <a:lumMod val="90000"/>
            <a:lumOff val="10000"/>
          </a:schemeClr>
        </a:buClr>
        <a:buSzPct val="60000"/>
        <a:buFont typeface="Wingdings" pitchFamily="2" charset="2"/>
        <a:buChar char="n"/>
        <a:tabLst>
          <a:tab pos="228600" algn="l"/>
          <a:tab pos="742950" algn="l"/>
          <a:tab pos="1143000" algn="l"/>
          <a:tab pos="1600200" algn="l"/>
          <a:tab pos="2057400" algn="l"/>
        </a:tabLst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50888" indent="-285750" algn="l" rtl="0" eaLnBrk="1" fontAlgn="base" hangingPunct="1">
        <a:spcBef>
          <a:spcPct val="25000"/>
        </a:spcBef>
        <a:spcAft>
          <a:spcPct val="15000"/>
        </a:spcAft>
        <a:buClr>
          <a:schemeClr val="tx1">
            <a:lumMod val="90000"/>
            <a:lumOff val="10000"/>
          </a:schemeClr>
        </a:buClr>
        <a:buSzPct val="80000"/>
        <a:buFont typeface="Webdings" pitchFamily="18" charset="2"/>
        <a:buChar char="4"/>
        <a:tabLst>
          <a:tab pos="228600" algn="l"/>
          <a:tab pos="742950" algn="l"/>
          <a:tab pos="1143000" algn="l"/>
          <a:tab pos="1600200" algn="l"/>
          <a:tab pos="2057400" algn="l"/>
        </a:tabLst>
        <a:defRPr kumimoji="1" sz="1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90000"/>
            <a:lumOff val="10000"/>
          </a:schemeClr>
        </a:buClr>
        <a:buSzPct val="130000"/>
        <a:buChar char="•"/>
        <a:tabLst>
          <a:tab pos="228600" algn="l"/>
          <a:tab pos="742950" algn="l"/>
          <a:tab pos="1143000" algn="l"/>
          <a:tab pos="1600200" algn="l"/>
          <a:tab pos="2057400" algn="l"/>
        </a:tabLst>
        <a:defRPr kumimoji="1" sz="1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90000"/>
            <a:lumOff val="10000"/>
          </a:schemeClr>
        </a:buClr>
        <a:buFont typeface="Arial" charset="0"/>
        <a:buChar char="−"/>
        <a:tabLst>
          <a:tab pos="228600" algn="l"/>
          <a:tab pos="742950" algn="l"/>
          <a:tab pos="1143000" algn="l"/>
          <a:tab pos="1600200" algn="l"/>
          <a:tab pos="2057400" algn="l"/>
        </a:tabLst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90000"/>
            <a:lumOff val="10000"/>
          </a:schemeClr>
        </a:buClr>
        <a:buFont typeface="Arial" charset="0"/>
        <a:buChar char="−"/>
        <a:tabLst>
          <a:tab pos="228600" algn="l"/>
          <a:tab pos="742950" algn="l"/>
          <a:tab pos="1143000" algn="l"/>
          <a:tab pos="1600200" algn="l"/>
          <a:tab pos="2057400" algn="l"/>
        </a:tabLst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−"/>
        <a:tabLst>
          <a:tab pos="228600" algn="l"/>
          <a:tab pos="742950" algn="l"/>
          <a:tab pos="1143000" algn="l"/>
          <a:tab pos="1600200" algn="l"/>
          <a:tab pos="2057400" algn="l"/>
        </a:tabLst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−"/>
        <a:tabLst>
          <a:tab pos="228600" algn="l"/>
          <a:tab pos="742950" algn="l"/>
          <a:tab pos="1143000" algn="l"/>
          <a:tab pos="1600200" algn="l"/>
          <a:tab pos="2057400" algn="l"/>
        </a:tabLst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−"/>
        <a:tabLst>
          <a:tab pos="228600" algn="l"/>
          <a:tab pos="742950" algn="l"/>
          <a:tab pos="1143000" algn="l"/>
          <a:tab pos="1600200" algn="l"/>
          <a:tab pos="2057400" algn="l"/>
        </a:tabLst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−"/>
        <a:tabLst>
          <a:tab pos="228600" algn="l"/>
          <a:tab pos="742950" algn="l"/>
          <a:tab pos="1143000" algn="l"/>
          <a:tab pos="1600200" algn="l"/>
          <a:tab pos="2057400" algn="l"/>
        </a:tabLst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4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5CECC-8E3A-485F-92BC-06E0493DA11E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4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4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EC2FA-F862-42BC-B7A3-2C6A8F45C01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189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>
              <a:lumMod val="65000"/>
              <a:lumOff val="35000"/>
            </a:schemeClr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>
              <a:lumMod val="65000"/>
              <a:lumOff val="35000"/>
            </a:schemeClr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6E80C-F29A-9340-85F2-E06306A15F62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E8A37-D456-8F4A-AD2C-E8727401D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3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7666DD-44C2-4E93-9C3B-8BF0BD79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おなまえ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BC90B1-C40D-4569-8BD4-DEF502076FAC}"/>
              </a:ext>
            </a:extLst>
          </p:cNvPr>
          <p:cNvSpPr txBox="1"/>
          <p:nvPr/>
        </p:nvSpPr>
        <p:spPr>
          <a:xfrm>
            <a:off x="6516216" y="640080"/>
            <a:ext cx="2016224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kumimoji="1" lang="en-US" altLang="ja-JP" sz="2400" dirty="0"/>
          </a:p>
          <a:p>
            <a:pPr algn="ctr"/>
            <a:endParaRPr lang="en-US" altLang="ja-JP" sz="2400" dirty="0"/>
          </a:p>
          <a:p>
            <a:pPr algn="ctr"/>
            <a:r>
              <a:rPr kumimoji="1" lang="ja-JP" altLang="en-US" sz="2400" dirty="0"/>
              <a:t>（写真）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1FC6C0-FE2E-4103-A549-17FCC8902929}"/>
              </a:ext>
            </a:extLst>
          </p:cNvPr>
          <p:cNvSpPr txBox="1"/>
          <p:nvPr/>
        </p:nvSpPr>
        <p:spPr>
          <a:xfrm>
            <a:off x="755576" y="1609409"/>
            <a:ext cx="7272808" cy="4752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3200" dirty="0"/>
              <a:t>文章</a:t>
            </a:r>
          </a:p>
        </p:txBody>
      </p:sp>
    </p:spTree>
    <p:extLst>
      <p:ext uri="{BB962C8B-B14F-4D97-AF65-F5344CB8AC3E}">
        <p14:creationId xmlns:p14="http://schemas.microsoft.com/office/powerpoint/2010/main" val="348519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60664"/>
            <a:ext cx="4536504" cy="778099"/>
          </a:xfrm>
        </p:spPr>
        <p:txBody>
          <a:bodyPr>
            <a:noAutofit/>
          </a:bodyPr>
          <a:lstStyle/>
          <a:p>
            <a:pPr algn="l"/>
            <a:r>
              <a:rPr lang="ja-JP" altLang="en-US" dirty="0"/>
              <a:t>久保田智之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 txBox="1">
            <a:spLocks/>
          </p:cNvSpPr>
          <p:nvPr/>
        </p:nvSpPr>
        <p:spPr bwMode="auto">
          <a:xfrm>
            <a:off x="6810375" y="653734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914400" rtl="0" eaLnBrk="0" latinLnBrk="0" hangingPunct="0">
              <a:spcBef>
                <a:spcPct val="20000"/>
              </a:spcBef>
              <a:buFont typeface="Arial" charset="0"/>
              <a:buChar char="•"/>
              <a:defRPr kumimoji="1" sz="40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268B17-68E7-49A0-8A47-EC7A5793241D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9A4B9F-38BB-4123-92D3-B50C2A3E265F}"/>
              </a:ext>
            </a:extLst>
          </p:cNvPr>
          <p:cNvSpPr txBox="1"/>
          <p:nvPr/>
        </p:nvSpPr>
        <p:spPr>
          <a:xfrm>
            <a:off x="409560" y="1190071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+mn-cs"/>
              </a:rPr>
              <a:t>Ｔ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+mn-cs"/>
              </a:rPr>
              <a:t>’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+mn-cs"/>
              </a:rPr>
              <a:t>ｓメンタルヘルスオフィス 代表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+mn-cs"/>
              </a:rPr>
              <a:t>臨床心理士・公認心理師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+mn-cs"/>
              </a:rPr>
              <a:t>リトルアスプレイバックシアター（即興演劇）主宰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創英角ｺﾞｼｯｸUB"/>
              <a:ea typeface="HG創英角ｺﾞｼｯｸUB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+mn-cs"/>
              </a:rPr>
              <a:t>大学在学中より演劇をはじめる。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+mn-cs"/>
              </a:rPr>
              <a:t>2004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+mn-cs"/>
              </a:rPr>
              <a:t>年より国際協力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+mn-cs"/>
              </a:rPr>
              <a:t>NGO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+mn-cs"/>
              </a:rPr>
              <a:t>の職員として、スリランカ、インドネシア、ヨルダンなど世界中の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+mn-cs"/>
              </a:rPr>
              <a:t>被災地や紛争地域で演劇を用いた心理社会的ケアワークショップ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+mn-cs"/>
              </a:rPr>
              <a:t>を実施。延べ参加者数は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+mn-cs"/>
              </a:rPr>
              <a:t>10,000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+mn-cs"/>
              </a:rPr>
              <a:t>人以上。地域コミュニティや行政から高い評価を得る。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+mn-cs"/>
              </a:rPr>
              <a:t>帰国後、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+mn-cs"/>
              </a:rPr>
              <a:t>心理劇の一分野である「プレイバックシアター」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+mn-cs"/>
              </a:rPr>
              <a:t>の要素を活用し、企業研修、教育、医療の現場などで研修やワークショップを実施するとともに、自ら立ち上げた演劇集団「リトルアス プレイバックシアター」を定期開催している。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創英角ｺﾞｼｯｸUB"/>
              <a:ea typeface="HG創英角ｺﾞｼｯｸUB"/>
              <a:cs typeface="+mn-cs"/>
            </a:endParaRPr>
          </a:p>
        </p:txBody>
      </p:sp>
      <p:sp>
        <p:nvSpPr>
          <p:cNvPr id="10" name="テキスト ボックス 17"/>
          <p:cNvSpPr txBox="1">
            <a:spLocks noChangeArrowheads="1"/>
          </p:cNvSpPr>
          <p:nvPr/>
        </p:nvSpPr>
        <p:spPr bwMode="auto">
          <a:xfrm>
            <a:off x="3563888" y="614284"/>
            <a:ext cx="25202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（くぼた　ともゆき）</a:t>
            </a:r>
          </a:p>
        </p:txBody>
      </p:sp>
      <p:sp>
        <p:nvSpPr>
          <p:cNvPr id="9" name="AutoShape 29">
            <a:extLst>
              <a:ext uri="{FF2B5EF4-FFF2-40B4-BE49-F238E27FC236}">
                <a16:creationId xmlns:a16="http://schemas.microsoft.com/office/drawing/2014/main" id="{9AC8D137-9CB5-417B-B1E1-654712CEF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59" y="5151400"/>
            <a:ext cx="8202789" cy="131297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1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個人のストーリーを分かち合い、情緒的なつながりや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</a:b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何気ない日常の尊さを体感できる場を創造しています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45D0109-F7A7-43A9-8448-3391F06CD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296" y="307022"/>
            <a:ext cx="1895497" cy="1895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sx="16000" sy="16000" algn="tl" rotWithShape="0">
              <a:srgbClr val="000000">
                <a:alpha val="9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9152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D60FF4-5719-4258-A6E5-9F2C4640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/>
                <a:ea typeface="HGP創英角ｺﾞｼｯｸUB"/>
              </a:rPr>
              <a:t>瀬越 敏弘　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01CE60-BC27-442A-B62A-4B784BF1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EC2FA-F862-42BC-B7A3-2C6A8F45C01E}" type="slidenum"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1C67DE-9D1E-4086-A64D-403D94955DF3}"/>
              </a:ext>
            </a:extLst>
          </p:cNvPr>
          <p:cNvSpPr txBox="1"/>
          <p:nvPr/>
        </p:nvSpPr>
        <p:spPr>
          <a:xfrm>
            <a:off x="457199" y="548680"/>
            <a:ext cx="3039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ゲスト講師</a:t>
            </a:r>
          </a:p>
        </p:txBody>
      </p:sp>
      <p:sp>
        <p:nvSpPr>
          <p:cNvPr id="6" name="テキスト ボックス 17">
            <a:extLst>
              <a:ext uri="{FF2B5EF4-FFF2-40B4-BE49-F238E27FC236}">
                <a16:creationId xmlns:a16="http://schemas.microsoft.com/office/drawing/2014/main" id="{47B126CD-E310-4812-83CC-609FE563D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241" y="548680"/>
            <a:ext cx="21840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（せごえ　としひろ）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61BE3DD-1231-4187-B6E0-3D88DC0BECC6}"/>
              </a:ext>
            </a:extLst>
          </p:cNvPr>
          <p:cNvSpPr txBox="1"/>
          <p:nvPr/>
        </p:nvSpPr>
        <p:spPr>
          <a:xfrm>
            <a:off x="306410" y="1124744"/>
            <a:ext cx="860378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株式会社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And Forward 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代表取締役</a:t>
            </a: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1965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 愛媛県松山市生まれ、現在東京都葛飾区在住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UNISYS,SONY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グループ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,LOTUS,IBM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でプロジェクトマネージャ、部門長として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80A02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多種多様な人材を育成し、数百万円～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億円規模のプロジェクトと約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30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名の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80A02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SE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部門を運営してきた。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80A02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IBM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在職中に、プロジェクトの成功とメンバーの育成を両立させる方法として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80A02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コーチングやカウンセリングを学び始め、組織の中でコミュニケーションの向上や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80A02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組織開発、確実な目標達成、メンバーのモチベーション向上に活かしてきた。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80A02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その経験を活かし、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2015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年にビジネスコーチ、研修講師として独立。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80A02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2016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8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月に人材育成の会社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And Forward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を設立。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80A02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様々な特性を持ったコーチ、カウンセラー、講師と提携し、人と組織の成長を支援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80A02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するサービスを提供している。自らも組織開発のコンサルタント・ファシリテーター、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80A02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コーチ、キャリアコンサルタント、産業カウンセラーとして活動している。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80A02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研修・セミナーの登壇回数は年間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180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回以上。中央官庁、地方自治体、大企業から中小企業、また大学も含め幅広く登壇を行っている。研修では、自らの現場で苦労した経験、それを乗り越えたノウハウを語り、受講者からは「非常に丁寧で分かりやすかった」、「悩み・課題のヒント・答を得られた」、「これからやるべきことが明確になった」という評価をいただいている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80A02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B63D5F4-1814-4B6C-9F13-C0682421E6F0}"/>
              </a:ext>
            </a:extLst>
          </p:cNvPr>
          <p:cNvSpPr txBox="1"/>
          <p:nvPr/>
        </p:nvSpPr>
        <p:spPr>
          <a:xfrm>
            <a:off x="4676003" y="4827272"/>
            <a:ext cx="4241101" cy="181588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【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取得資格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】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80A02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・キャリアコンサルタント（国家資格）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・産業カウンセラー</a:t>
            </a: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・チームフロー認定プロコーチ</a:t>
            </a: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・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Points of You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認定マスタートレーナー（国際資格）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80A02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・ビジネスコーチ社 認定評価者研修ファシリテーター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80A02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・ビジネスコーチ社 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パートナー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1on1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研修講師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80A02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80A02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C97E860-C30B-4D73-BC5E-2F541ABB1B51}"/>
              </a:ext>
            </a:extLst>
          </p:cNvPr>
          <p:cNvSpPr txBox="1"/>
          <p:nvPr/>
        </p:nvSpPr>
        <p:spPr>
          <a:xfrm>
            <a:off x="330899" y="4827272"/>
            <a:ext cx="4241101" cy="181588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【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主な研修・登壇実績テーマ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】</a:t>
            </a: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・リーダーシップ、マネジメント研修、評価者研修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80A02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・コーチング、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1on1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面談、自立して動く部下の指導・育成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80A02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・心の整え方（レジリエンス）、ストレスマネジメント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80A02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・役員と現場リーダーのコミュニケーションワークショップ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80A02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・ロジカルシンキング、問題解決、業務改善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80A02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・キャリアデザイン、自分軸発見セミナー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80A02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A02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・タイムマネジメント、会議の効率化、ファシリテーション 等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80A02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AA25048-B8F8-4058-B368-776C85F8C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42" y="1201642"/>
            <a:ext cx="2229682" cy="222735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B5D7833-411F-4F51-BF7B-BCFDD0F45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67" y="3449137"/>
            <a:ext cx="1736231" cy="49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4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630C17DA-7522-CC45-9F9B-9E0DE8BB6A6F}"/>
              </a:ext>
            </a:extLst>
          </p:cNvPr>
          <p:cNvSpPr txBox="1">
            <a:spLocks/>
          </p:cNvSpPr>
          <p:nvPr/>
        </p:nvSpPr>
        <p:spPr bwMode="auto">
          <a:xfrm>
            <a:off x="202819" y="1121105"/>
            <a:ext cx="7174523" cy="377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6531" indent="-316531" defTabSz="844083" eaLnBrk="1" hangingPunct="1">
              <a:defRPr/>
            </a:pPr>
            <a:r>
              <a:rPr lang="ja-JP" altLang="en-US" sz="2215" b="1" dirty="0">
                <a:solidFill>
                  <a:prstClr val="black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小野田 純二</a:t>
            </a:r>
            <a:r>
              <a:rPr lang="en-US" altLang="ja-JP" sz="2215" b="1" dirty="0">
                <a:solidFill>
                  <a:prstClr val="black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 (</a:t>
            </a:r>
            <a:r>
              <a:rPr lang="ja-JP" altLang="en-US" sz="2215" b="1" dirty="0">
                <a:solidFill>
                  <a:prstClr val="black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おのだ じゅんじ</a:t>
            </a:r>
            <a:r>
              <a:rPr lang="en-US" altLang="ja-JP" sz="2215" b="1" dirty="0">
                <a:solidFill>
                  <a:prstClr val="black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)</a:t>
            </a:r>
            <a:endParaRPr lang="en-US" altLang="ja-JP" sz="1846" b="1" dirty="0">
              <a:solidFill>
                <a:prstClr val="black"/>
              </a:solidFill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pPr marL="685817" lvl="1" indent="-263776" defTabSz="844083" eaLnBrk="1" hangingPunct="1">
              <a:defRPr/>
            </a:pPr>
            <a:r>
              <a:rPr lang="ja-JP" altLang="en-US" sz="1846" dirty="0">
                <a:solidFill>
                  <a:prstClr val="black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株式会社</a:t>
            </a:r>
            <a:r>
              <a:rPr lang="en-US" altLang="ja-JP" sz="1846" dirty="0">
                <a:solidFill>
                  <a:prstClr val="black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 Career30.net</a:t>
            </a:r>
            <a:r>
              <a:rPr lang="ja-JP" altLang="en-US" sz="1846" dirty="0">
                <a:solidFill>
                  <a:prstClr val="black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　代表取締役</a:t>
            </a:r>
            <a:endParaRPr lang="en-US" altLang="ja-JP" sz="1846" dirty="0">
              <a:solidFill>
                <a:prstClr val="black"/>
              </a:solidFill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pPr marL="685817" lvl="1" indent="-263776" defTabSz="844083" eaLnBrk="1" hangingPunct="1">
              <a:defRPr/>
            </a:pPr>
            <a:r>
              <a:rPr lang="ja-JP" altLang="en-US" sz="1846" dirty="0">
                <a:solidFill>
                  <a:prstClr val="black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キャリアコンサルティング技能士</a:t>
            </a:r>
            <a:r>
              <a:rPr lang="en-US" altLang="ja-JP" sz="1846" dirty="0">
                <a:solidFill>
                  <a:prstClr val="black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(</a:t>
            </a:r>
            <a:r>
              <a:rPr lang="ja-JP" altLang="en-US" sz="1846" dirty="0">
                <a:solidFill>
                  <a:prstClr val="black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国家資格</a:t>
            </a:r>
            <a:r>
              <a:rPr lang="en-US" altLang="ja-JP" sz="1846" dirty="0">
                <a:solidFill>
                  <a:prstClr val="black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)</a:t>
            </a:r>
          </a:p>
          <a:p>
            <a:pPr marL="685817" lvl="1" indent="-263776" defTabSz="844083" eaLnBrk="1" hangingPunct="1">
              <a:defRPr/>
            </a:pPr>
            <a:r>
              <a:rPr lang="ja-JP" altLang="en-US" sz="1846" dirty="0">
                <a:solidFill>
                  <a:prstClr val="black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　お仕事ボードゲーム開発者</a:t>
            </a:r>
            <a:endParaRPr lang="en-US" altLang="ja-JP" sz="1846" dirty="0">
              <a:solidFill>
                <a:prstClr val="black"/>
              </a:solidFill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pPr marL="1055103" lvl="2" indent="-211021" defTabSz="844083" eaLnBrk="1" hangingPunct="1">
              <a:defRPr/>
            </a:pPr>
            <a:endParaRPr lang="en-US" altLang="ja-JP" sz="1662" dirty="0">
              <a:solidFill>
                <a:prstClr val="black"/>
              </a:solidFill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pPr marL="685817" lvl="1" indent="-263776" defTabSz="844083" eaLnBrk="1" hangingPunct="1">
              <a:defRPr/>
            </a:pPr>
            <a:r>
              <a:rPr lang="ja-JP" altLang="en-US" sz="1846" b="1" dirty="0">
                <a:solidFill>
                  <a:prstClr val="black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実績</a:t>
            </a:r>
            <a:endParaRPr lang="en-US" altLang="ja-JP" sz="1846" b="1" dirty="0">
              <a:solidFill>
                <a:prstClr val="black"/>
              </a:solidFill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pPr marL="1055103" lvl="2" indent="-211021" defTabSz="844083" eaLnBrk="1" hangingPunct="1">
              <a:defRPr/>
            </a:pPr>
            <a:r>
              <a:rPr lang="ja-JP" altLang="en-US" sz="1662" dirty="0">
                <a:solidFill>
                  <a:prstClr val="black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公共職業訓練校でのキャリア支援</a:t>
            </a:r>
            <a:r>
              <a:rPr lang="en-US" altLang="ja-JP" sz="1662" dirty="0">
                <a:solidFill>
                  <a:prstClr val="black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20</a:t>
            </a:r>
            <a:r>
              <a:rPr lang="ja-JP" altLang="en-US" sz="1662" dirty="0">
                <a:solidFill>
                  <a:prstClr val="black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年</a:t>
            </a:r>
            <a:endParaRPr lang="en-US" altLang="ja-JP" sz="1477" dirty="0">
              <a:solidFill>
                <a:prstClr val="black"/>
              </a:solidFill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pPr marL="1055103" lvl="2" indent="-211021" defTabSz="844083" eaLnBrk="1" hangingPunct="1">
              <a:defRPr/>
            </a:pPr>
            <a:r>
              <a:rPr lang="ja-JP" altLang="en-US" sz="1662" dirty="0">
                <a:solidFill>
                  <a:prstClr val="black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就職活動を可視化するボードゲーム「就カツ！」等　開発者</a:t>
            </a:r>
            <a:endParaRPr lang="en-US" altLang="ja-JP" sz="1662" dirty="0">
              <a:solidFill>
                <a:prstClr val="black"/>
              </a:solidFill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pPr marL="1055103" lvl="2" indent="-211021" defTabSz="844083" eaLnBrk="1" hangingPunct="1">
              <a:defRPr/>
            </a:pPr>
            <a:r>
              <a:rPr lang="ja-JP" altLang="en-US" sz="1662" dirty="0">
                <a:solidFill>
                  <a:prstClr val="black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イベントプランニングアドバイザー</a:t>
            </a:r>
            <a:endParaRPr lang="en-US" altLang="ja-JP" sz="1662" dirty="0">
              <a:solidFill>
                <a:prstClr val="black"/>
              </a:solidFill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pPr marL="1055103" lvl="2" indent="-211021" defTabSz="844083" eaLnBrk="1" hangingPunct="1">
              <a:defRPr/>
            </a:pPr>
            <a:r>
              <a:rPr lang="ja-JP" altLang="en-US" sz="1662" dirty="0">
                <a:solidFill>
                  <a:prstClr val="black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「ウツ会議」認定講師</a:t>
            </a:r>
            <a:r>
              <a:rPr lang="en-US" altLang="ja-JP" sz="1662" dirty="0">
                <a:solidFill>
                  <a:prstClr val="black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 – </a:t>
            </a:r>
            <a:r>
              <a:rPr lang="ja-JP" altLang="en-US" sz="1662" dirty="0">
                <a:solidFill>
                  <a:prstClr val="black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オリエンタルランド管理職研修登壇</a:t>
            </a:r>
            <a:endParaRPr lang="en-US" altLang="ja-JP" sz="1662" dirty="0">
              <a:solidFill>
                <a:prstClr val="black"/>
              </a:solidFill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pPr marL="1055103" lvl="2" indent="-211021" defTabSz="844083" eaLnBrk="1" hangingPunct="1">
              <a:defRPr/>
            </a:pPr>
            <a:r>
              <a:rPr lang="ja-JP" altLang="en-US" sz="1662" dirty="0">
                <a:solidFill>
                  <a:prstClr val="black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慶應義塾大学大学院、杏林大学、東京工芸大学ほか登壇</a:t>
            </a:r>
            <a:endParaRPr lang="en-US" altLang="ja-JP" sz="1662" dirty="0">
              <a:solidFill>
                <a:prstClr val="black"/>
              </a:solidFill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1AFCB4C-0914-8245-A8DB-7A374D389F50}"/>
              </a:ext>
            </a:extLst>
          </p:cNvPr>
          <p:cNvSpPr/>
          <p:nvPr/>
        </p:nvSpPr>
        <p:spPr>
          <a:xfrm>
            <a:off x="131885" y="821806"/>
            <a:ext cx="7715250" cy="1318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ja-JP" altLang="en-US" sz="1662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64A6934F-29EC-0545-B90C-BFA036FA5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85" y="395654"/>
            <a:ext cx="143340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P創英角ｺﾞｼｯｸUB" charset="0"/>
                <a:cs typeface="HGP創英角ｺﾞｼｯｸUB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P創英角ｺﾞｼｯｸUB" charset="0"/>
                <a:cs typeface="HGP創英角ｺﾞｼｯｸUB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P創英角ｺﾞｼｯｸUB" charset="0"/>
                <a:cs typeface="HGP創英角ｺﾞｼｯｸUB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P創英角ｺﾞｼｯｸUB" charset="0"/>
                <a:cs typeface="HGP創英角ｺﾞｼｯｸUB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P創英角ｺﾞｼｯｸUB" charset="0"/>
                <a:cs typeface="HGP創英角ｺﾞｼｯｸUB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charset="0"/>
                <a:cs typeface="HGP創英角ｺﾞｼｯｸUB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charset="0"/>
                <a:cs typeface="HGP創英角ｺﾞｼｯｸUB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charset="0"/>
                <a:cs typeface="HGP創英角ｺﾞｼｯｸUB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charset="0"/>
                <a:cs typeface="HGP創英角ｺﾞｼｯｸUB" charset="0"/>
              </a:defRPr>
            </a:lvl9pPr>
          </a:lstStyle>
          <a:p>
            <a:pPr defTabSz="844083"/>
            <a:r>
              <a:rPr lang="ja-JP" altLang="en-US" sz="2215">
                <a:solidFill>
                  <a:prstClr val="black"/>
                </a:solidFill>
                <a:latin typeface="HGP創英角ｺﾞｼｯｸUB" charset="0"/>
              </a:rPr>
              <a:t>ゲスト講師</a:t>
            </a:r>
            <a:endParaRPr lang="ja-JP" altLang="en-US" sz="2215" dirty="0">
              <a:solidFill>
                <a:prstClr val="black"/>
              </a:solidFill>
              <a:latin typeface="HGP創英角ｺﾞｼｯｸUB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30C2C88-5700-214E-9860-E8C13F57C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569" y="887748"/>
            <a:ext cx="2422566" cy="2422566"/>
          </a:xfrm>
          <a:prstGeom prst="rect">
            <a:avLst/>
          </a:prstGeom>
        </p:spPr>
      </p:pic>
      <p:sp>
        <p:nvSpPr>
          <p:cNvPr id="9" name="AutoShape 29">
            <a:extLst>
              <a:ext uri="{FF2B5EF4-FFF2-40B4-BE49-F238E27FC236}">
                <a16:creationId xmlns:a16="http://schemas.microsoft.com/office/drawing/2014/main" id="{04125FA8-DFFA-C641-A0A8-C85DA3E62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25" y="5026530"/>
            <a:ext cx="7020252" cy="131297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685817" lvl="1" indent="-263776" defTabSz="844083"/>
            <a:r>
              <a:rPr lang="ja-JP" altLang="en-US" sz="2954" b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受講生が</a:t>
            </a:r>
            <a:r>
              <a:rPr lang="ja-JP" altLang="en-US" sz="3323" b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主体的</a:t>
            </a:r>
            <a:r>
              <a:rPr lang="ja-JP" altLang="en-US" sz="2954" b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に関われるような</a:t>
            </a:r>
            <a:endParaRPr lang="en-US" altLang="ja-JP" sz="2954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685817" lvl="1" indent="-263776" defTabSz="844083"/>
            <a:r>
              <a:rPr lang="ja-JP" altLang="en-US" sz="2954" b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双方向型</a:t>
            </a:r>
            <a:r>
              <a:rPr lang="ja-JP" altLang="en-US" sz="2215" b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の</a:t>
            </a:r>
            <a:r>
              <a:rPr lang="ja-JP" altLang="en-US" sz="2954" b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講義</a:t>
            </a:r>
            <a:r>
              <a:rPr lang="ja-JP" altLang="en-US" sz="2215" b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を</a:t>
            </a:r>
            <a:r>
              <a:rPr lang="ja-JP" altLang="en-US" sz="2954" b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モットー</a:t>
            </a:r>
            <a:r>
              <a:rPr lang="ja-JP" altLang="en-US" sz="2215" b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としています</a:t>
            </a:r>
            <a:endParaRPr lang="ja-JP" altLang="en-US" sz="1662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720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</p:bldLst>
  </p:timing>
</p:sld>
</file>

<file path=ppt/theme/theme1.xml><?xml version="1.0" encoding="utf-8"?>
<a:theme xmlns:a="http://schemas.openxmlformats.org/drawingml/2006/main" name="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Arial Rounded MT Bold"/>
        <a:ea typeface="HG創英角ｺﾞｼｯｸUB"/>
        <a:cs typeface=""/>
      </a:majorFont>
      <a:minorFont>
        <a:latin typeface="Arial"/>
        <a:ea typeface="HG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ln w="19050">
          <a:solidFill>
            <a:schemeClr val="bg1">
              <a:lumMod val="75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36000" tIns="0" rIns="36000" bIns="36000" rtlCol="0">
        <a:spAutoFit/>
      </a:bodyPr>
      <a:lstStyle>
        <a:defPPr eaLnBrk="1" hangingPunct="1">
          <a:spcBef>
            <a:spcPct val="0"/>
          </a:spcBef>
          <a:buFontTx/>
          <a:buNone/>
          <a:defRPr kumimoji="1" sz="2000" dirty="0" err="1" smtClean="0">
            <a:latin typeface="HGP創英角ｺﾞｼｯｸUB" panose="020B0900000000000000" pitchFamily="50" charset="-128"/>
            <a:ea typeface="HGP創英角ｺﾞｼｯｸUB" panose="020B0900000000000000" pitchFamily="50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Acro-xTemplate">
  <a:themeElements>
    <a:clrScheme name="WisaS">
      <a:dk1>
        <a:srgbClr val="080A02"/>
      </a:dk1>
      <a:lt1>
        <a:srgbClr val="FFFFFF"/>
      </a:lt1>
      <a:dk2>
        <a:srgbClr val="5990FF"/>
      </a:dk2>
      <a:lt2>
        <a:srgbClr val="FFFFFF"/>
      </a:lt2>
      <a:accent1>
        <a:srgbClr val="475A0C"/>
      </a:accent1>
      <a:accent2>
        <a:srgbClr val="CC3300"/>
      </a:accent2>
      <a:accent3>
        <a:srgbClr val="002269"/>
      </a:accent3>
      <a:accent4>
        <a:srgbClr val="808000"/>
      </a:accent4>
      <a:accent5>
        <a:srgbClr val="7030A0"/>
      </a:accent5>
      <a:accent6>
        <a:srgbClr val="080808"/>
      </a:accent6>
      <a:hlink>
        <a:srgbClr val="A6C3FF"/>
      </a:hlink>
      <a:folHlink>
        <a:srgbClr val="004EEA"/>
      </a:folHlink>
    </a:clrScheme>
    <a:fontScheme name="All-Acrox 1">
      <a:majorFont>
        <a:latin typeface="Calibri"/>
        <a:ea typeface="Meiryo UI"/>
        <a:cs typeface=""/>
      </a:majorFont>
      <a:minorFont>
        <a:latin typeface="Calibri Light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ea"/>
            <a:ea typeface="+mn-ea"/>
            <a:cs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solidFill>
          <a:schemeClr val="bg1"/>
        </a:solidFill>
        <a:ln>
          <a:noFill/>
        </a:ln>
      </a:spPr>
      <a:bodyPr wrap="square" rtlCol="0">
        <a:spAutoFit/>
      </a:bodyPr>
      <a:lstStyle>
        <a:defPPr algn="l">
          <a:defRPr kumimoji="1" sz="1400" b="0" i="0" dirty="0" smtClean="0">
            <a:latin typeface="+mn-ea"/>
            <a:ea typeface="+mn-ea"/>
          </a:defRPr>
        </a:defPPr>
      </a:lstStyle>
    </a:txDef>
  </a:objectDefaults>
  <a:extraClrSchemeLst>
    <a:extraClrScheme>
      <a:clrScheme name="AX2004 1">
        <a:dk1>
          <a:srgbClr val="000000"/>
        </a:dk1>
        <a:lt1>
          <a:srgbClr val="FFFFFF"/>
        </a:lt1>
        <a:dk2>
          <a:srgbClr val="808080"/>
        </a:dk2>
        <a:lt2>
          <a:srgbClr val="CCCCFF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2004 2">
        <a:dk1>
          <a:srgbClr val="000000"/>
        </a:dk1>
        <a:lt1>
          <a:srgbClr val="FFFF99"/>
        </a:lt1>
        <a:dk2>
          <a:srgbClr val="808080"/>
        </a:dk2>
        <a:lt2>
          <a:srgbClr val="CCCCFF"/>
        </a:lt2>
        <a:accent1>
          <a:srgbClr val="7889FB"/>
        </a:accent1>
        <a:accent2>
          <a:srgbClr val="2DB6B3"/>
        </a:accent2>
        <a:accent3>
          <a:srgbClr val="FFFFCA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LV様コーチングサービスご検討資料_20161124" id="{BFCAD1FE-4402-48B2-9813-B1F417E5299D}" vid="{52BE5525-33C4-4432-94DC-820A78E2112B}"/>
    </a:ext>
  </a:extLst>
</a:theme>
</file>

<file path=ppt/theme/theme4.xml><?xml version="1.0" encoding="utf-8"?>
<a:theme xmlns:a="http://schemas.openxmlformats.org/drawingml/2006/main" name="8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3995</TotalTime>
  <Words>647</Words>
  <Application>Microsoft Office PowerPoint</Application>
  <PresentationFormat>画面に合わせる (4:3)</PresentationFormat>
  <Paragraphs>61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4</vt:i4>
      </vt:variant>
    </vt:vector>
  </HeadingPairs>
  <TitlesOfParts>
    <vt:vector size="21" baseType="lpstr">
      <vt:lpstr>HGP創英角ｺﾞｼｯｸUB</vt:lpstr>
      <vt:lpstr>HG創英角ｺﾞｼｯｸUB</vt:lpstr>
      <vt:lpstr>Hiragino Kaku Gothic StdN W8</vt:lpstr>
      <vt:lpstr>Meiryo UI</vt:lpstr>
      <vt:lpstr>ＭＳ Ｐゴシック</vt:lpstr>
      <vt:lpstr>MS UI Gothic</vt:lpstr>
      <vt:lpstr>Arial</vt:lpstr>
      <vt:lpstr>Calibri</vt:lpstr>
      <vt:lpstr>Calibri Light</vt:lpstr>
      <vt:lpstr>Times New Roman</vt:lpstr>
      <vt:lpstr>Webdings</vt:lpstr>
      <vt:lpstr>Wingdings</vt:lpstr>
      <vt:lpstr>4_Office ​​テーマ</vt:lpstr>
      <vt:lpstr>デザインの設定</vt:lpstr>
      <vt:lpstr>1_Acro-xTemplate</vt:lpstr>
      <vt:lpstr>8_Office ​​テーマ</vt:lpstr>
      <vt:lpstr>Office テーマ</vt:lpstr>
      <vt:lpstr>おなまえ</vt:lpstr>
      <vt:lpstr>久保田智之</vt:lpstr>
      <vt:lpstr>瀬越 敏弘　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ToshiyaLIVE</dc:creator>
  <cp:lastModifiedBy>寺沢 俊哉</cp:lastModifiedBy>
  <cp:revision>349</cp:revision>
  <cp:lastPrinted>2017-02-18T12:16:20Z</cp:lastPrinted>
  <dcterms:created xsi:type="dcterms:W3CDTF">2016-02-14T11:42:11Z</dcterms:created>
  <dcterms:modified xsi:type="dcterms:W3CDTF">2021-02-01T09:43:31Z</dcterms:modified>
</cp:coreProperties>
</file>