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4" r:id="rId2"/>
  </p:sldMasterIdLst>
  <p:notesMasterIdLst>
    <p:notesMasterId r:id="rId9"/>
  </p:notesMasterIdLst>
  <p:handoutMasterIdLst>
    <p:handoutMasterId r:id="rId10"/>
  </p:handoutMasterIdLst>
  <p:sldIdLst>
    <p:sldId id="317" r:id="rId3"/>
    <p:sldId id="319" r:id="rId4"/>
    <p:sldId id="334" r:id="rId5"/>
    <p:sldId id="817" r:id="rId6"/>
    <p:sldId id="256" r:id="rId7"/>
    <p:sldId id="328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FF99FF"/>
    <a:srgbClr val="CC99FF"/>
    <a:srgbClr val="6699FF"/>
    <a:srgbClr val="009999"/>
    <a:srgbClr val="99CCFF"/>
    <a:srgbClr val="CCECFF"/>
    <a:srgbClr val="CCFFCC"/>
    <a:srgbClr val="CC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81" autoAdjust="0"/>
  </p:normalViewPr>
  <p:slideViewPr>
    <p:cSldViewPr>
      <p:cViewPr varScale="1">
        <p:scale>
          <a:sx n="88" d="100"/>
          <a:sy n="88" d="100"/>
        </p:scale>
        <p:origin x="2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157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14096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l"/>
            <a:fld id="{86AB240A-EBE6-4980-9CEC-F3A1CAAFD0BF}" type="slidenum">
              <a:rPr kumimoji="1" lang="ja-JP" altLang="en-US" sz="20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pPr algn="l"/>
              <a:t>‹#›</a:t>
            </a:fld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763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3BAD1-D263-46C5-BD9A-DF9A9EE3DA1C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CF577-8E5D-48AE-AAC0-D2CE266CE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95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778098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758880" y="6304235"/>
            <a:ext cx="2133600" cy="365125"/>
          </a:xfrm>
        </p:spPr>
        <p:txBody>
          <a:bodyPr/>
          <a:lstStyle>
            <a:lvl1pPr>
              <a:defRPr sz="2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BF9EC2FA-F862-42BC-B7A3-2C6A8F45C01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E32B675-7B71-473A-A362-BE5E8E40AF2F}"/>
              </a:ext>
            </a:extLst>
          </p:cNvPr>
          <p:cNvSpPr txBox="1"/>
          <p:nvPr userDrawn="1"/>
        </p:nvSpPr>
        <p:spPr>
          <a:xfrm>
            <a:off x="251520" y="1196752"/>
            <a:ext cx="8640960" cy="51074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3941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561E-9E8A-4062-A947-B62BF807078E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43CC-539F-481E-84E3-B954A3D59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72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561E-9E8A-4062-A947-B62BF807078E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43CC-539F-481E-84E3-B954A3D59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021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561E-9E8A-4062-A947-B62BF807078E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43CC-539F-481E-84E3-B954A3D59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39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561E-9E8A-4062-A947-B62BF807078E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43CC-539F-481E-84E3-B954A3D59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44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561E-9E8A-4062-A947-B62BF807078E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43CC-539F-481E-84E3-B954A3D59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24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561E-9E8A-4062-A947-B62BF807078E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43CC-539F-481E-84E3-B954A3D59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2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561E-9E8A-4062-A947-B62BF807078E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43CC-539F-481E-84E3-B954A3D59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82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561E-9E8A-4062-A947-B62BF807078E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43CC-539F-481E-84E3-B954A3D59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13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561E-9E8A-4062-A947-B62BF807078E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43CC-539F-481E-84E3-B954A3D59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64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561E-9E8A-4062-A947-B62BF807078E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43CC-539F-481E-84E3-B954A3D59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287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561E-9E8A-4062-A947-B62BF807078E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43CC-539F-481E-84E3-B954A3D59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0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195263"/>
            <a:ext cx="822960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760C5C-7E50-4ADF-B9F9-C8DD21A30F1E}" type="datetime1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2021/12/6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638925"/>
            <a:ext cx="2895600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TERAMEDIA All right reserved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5706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pPr>
              <a:defRPr/>
            </a:pPr>
            <a:fld id="{0F289C20-D365-4CBB-9827-ABAC0DA53BFB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BA600D-0793-4CBD-8303-87EDEB08E554}"/>
              </a:ext>
            </a:extLst>
          </p:cNvPr>
          <p:cNvSpPr txBox="1"/>
          <p:nvPr userDrawn="1"/>
        </p:nvSpPr>
        <p:spPr>
          <a:xfrm>
            <a:off x="251520" y="1309688"/>
            <a:ext cx="8640960" cy="50466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6381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 kern="1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4000" kern="1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B561E-9E8A-4062-A947-B62BF807078E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643CC-539F-481E-84E3-B954A3D59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99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16D463-7CB8-42EF-AF29-F3F6948B5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980728"/>
            <a:ext cx="8640960" cy="4572508"/>
          </a:xfrm>
        </p:spPr>
        <p:txBody>
          <a:bodyPr/>
          <a:lstStyle/>
          <a:p>
            <a:r>
              <a:rPr lang="ja-JP" altLang="en-US" sz="6600" dirty="0">
                <a:solidFill>
                  <a:srgbClr val="00B0F0"/>
                </a:solidFill>
              </a:rPr>
              <a:t>タイトル</a:t>
            </a:r>
            <a:endParaRPr kumimoji="1" lang="ja-JP" altLang="en-US" sz="7200" dirty="0">
              <a:solidFill>
                <a:srgbClr val="00B0F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53A52D-FAEB-41D4-BF3C-20193AA9DB5B}"/>
              </a:ext>
            </a:extLst>
          </p:cNvPr>
          <p:cNvSpPr txBox="1"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009999"/>
          </a:solidFill>
        </p:spPr>
        <p:txBody>
          <a:bodyPr wrap="square" rtlCol="0" anchor="ctr" anchorCtr="0">
            <a:noAutofit/>
          </a:bodyPr>
          <a:lstStyle/>
          <a:p>
            <a:pPr algn="l"/>
            <a:r>
              <a:rPr kumimoji="1" lang="ja-JP" altLang="en-US" sz="2400" dirty="0">
                <a:solidFill>
                  <a:schemeClr val="bg1"/>
                </a:solidFill>
              </a:rPr>
              <a:t>ラライブ講師</a:t>
            </a:r>
            <a:r>
              <a:rPr kumimoji="1" lang="en-US" altLang="ja-JP" sz="1600" dirty="0">
                <a:solidFill>
                  <a:schemeClr val="bg1"/>
                </a:solidFill>
              </a:rPr>
              <a:t>®</a:t>
            </a:r>
            <a:r>
              <a:rPr kumimoji="1" lang="ja-JP" altLang="en-US" sz="2400" dirty="0">
                <a:solidFill>
                  <a:schemeClr val="bg1"/>
                </a:solidFill>
              </a:rPr>
              <a:t>実践会特別セミナー </a:t>
            </a:r>
            <a:r>
              <a:rPr kumimoji="1"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</a:t>
            </a:r>
            <a:r>
              <a:rPr kumimoji="1" lang="ja-JP" altLang="en-US" sz="28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★年 </a:t>
            </a:r>
            <a:r>
              <a:rPr kumimoji="1" lang="ja-JP" altLang="en-US" sz="2800" dirty="0">
                <a:solidFill>
                  <a:schemeClr val="bg1"/>
                </a:solidFill>
              </a:rPr>
              <a:t>月 日 時～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EB80967-3D1E-4A60-A887-34C1472B3A6C}"/>
              </a:ext>
            </a:extLst>
          </p:cNvPr>
          <p:cNvSpPr txBox="1"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no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</a:rPr>
              <a:t>　初めてのＷＥＢセミナーです。改善を進めていきたいので、</a:t>
            </a:r>
            <a:endParaRPr kumimoji="1" lang="en-US" altLang="ja-JP" sz="2400" dirty="0">
              <a:solidFill>
                <a:schemeClr val="bg1"/>
              </a:solidFill>
            </a:endParaRPr>
          </a:p>
          <a:p>
            <a:r>
              <a:rPr kumimoji="1" lang="ja-JP" altLang="en-US" sz="2400" dirty="0">
                <a:solidFill>
                  <a:schemeClr val="bg1"/>
                </a:solidFill>
              </a:rPr>
              <a:t>　ぜひ、アンケート＆フィードバックをお願いいたします。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F2EB793-3D78-4B7C-8DA4-A7614AD2AA0F}"/>
              </a:ext>
            </a:extLst>
          </p:cNvPr>
          <p:cNvSpPr txBox="1"/>
          <p:nvPr/>
        </p:nvSpPr>
        <p:spPr>
          <a:xfrm>
            <a:off x="0" y="154357"/>
            <a:ext cx="387152" cy="5868888"/>
          </a:xfrm>
          <a:prstGeom prst="rect">
            <a:avLst/>
          </a:prstGeom>
          <a:solidFill>
            <a:srgbClr val="009999"/>
          </a:solidFill>
        </p:spPr>
        <p:txBody>
          <a:bodyPr wrap="square" rtlCol="0" anchor="ctr" anchorCtr="0">
            <a:noAutofit/>
          </a:bodyPr>
          <a:lstStyle/>
          <a:p>
            <a:pPr algn="l"/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CF5AD92-EC30-4A41-B2B4-50BB0DF7C8B5}"/>
              </a:ext>
            </a:extLst>
          </p:cNvPr>
          <p:cNvSpPr txBox="1"/>
          <p:nvPr/>
        </p:nvSpPr>
        <p:spPr>
          <a:xfrm>
            <a:off x="8756848" y="570756"/>
            <a:ext cx="387152" cy="5868888"/>
          </a:xfrm>
          <a:prstGeom prst="rect">
            <a:avLst/>
          </a:prstGeom>
          <a:solidFill>
            <a:srgbClr val="009999"/>
          </a:solidFill>
        </p:spPr>
        <p:txBody>
          <a:bodyPr wrap="square" rtlCol="0" anchor="ctr" anchorCtr="0">
            <a:noAutofit/>
          </a:bodyPr>
          <a:lstStyle/>
          <a:p>
            <a:pPr algn="l"/>
            <a:endParaRPr kumimoji="1" lang="ja-JP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746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3D487C-51A6-45A7-90D4-8F47CD2AA431}"/>
              </a:ext>
            </a:extLst>
          </p:cNvPr>
          <p:cNvSpPr txBox="1"/>
          <p:nvPr/>
        </p:nvSpPr>
        <p:spPr>
          <a:xfrm>
            <a:off x="287524" y="188640"/>
            <a:ext cx="8568952" cy="34563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●</a:t>
            </a:r>
            <a:r>
              <a:rPr kumimoji="1" lang="ja-JP" altLang="en-US" sz="3600" dirty="0">
                <a:solidFill>
                  <a:srgbClr val="00B0F0"/>
                </a:solidFill>
              </a:rPr>
              <a:t>　「　　　」で表現</a:t>
            </a:r>
            <a:br>
              <a:rPr kumimoji="1" lang="en-US" altLang="ja-JP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</a:t>
            </a: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●</a:t>
            </a:r>
            <a:endParaRPr kumimoji="1" lang="en-US" altLang="ja-JP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</a:t>
            </a:r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●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</a:t>
            </a:r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とお悩みの</a:t>
            </a:r>
            <a:endParaRPr kumimoji="1" lang="en-US" altLang="ja-JP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</a:t>
            </a:r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kumimoji="1"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（</a:t>
            </a:r>
            <a:r>
              <a:rPr kumimoji="1" lang="ja-JP" altLang="en-US" sz="4000" dirty="0">
                <a:solidFill>
                  <a:srgbClr val="00B0F0"/>
                </a:solidFill>
              </a:rPr>
              <a:t>対象者）　</a:t>
            </a:r>
            <a:r>
              <a:rPr kumimoji="1"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のみなさん</a:t>
            </a:r>
            <a:br>
              <a:rPr kumimoji="1" lang="en-US" altLang="ja-JP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kumimoji="1" lang="ja-JP" alt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ja-JP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B127ECE-CAB6-4691-9D9B-E2D03B6CAF6E}"/>
              </a:ext>
            </a:extLst>
          </p:cNvPr>
          <p:cNvSpPr txBox="1"/>
          <p:nvPr/>
        </p:nvSpPr>
        <p:spPr>
          <a:xfrm>
            <a:off x="287524" y="4077072"/>
            <a:ext cx="8568951" cy="25922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ja-JP" altLang="en-US" sz="4400" dirty="0">
                <a:solidFill>
                  <a:srgbClr val="00B0F0"/>
                </a:solidFill>
              </a:rPr>
              <a:t>実績などでＴアップ</a:t>
            </a:r>
            <a:endParaRPr lang="en-US" altLang="ja-JP" sz="4400" dirty="0">
              <a:solidFill>
                <a:srgbClr val="00B0F0"/>
              </a:solidFill>
            </a:endParaRPr>
          </a:p>
          <a:p>
            <a:pPr algn="ctr"/>
            <a:r>
              <a:rPr lang="ja-JP" altLang="en-US" sz="6600" dirty="0">
                <a:solidFill>
                  <a:srgbClr val="00B0F0"/>
                </a:solidFill>
              </a:rPr>
              <a:t>セミナー名</a:t>
            </a:r>
            <a:endParaRPr kumimoji="1" lang="ja-JP" altLang="en-US" sz="4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02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40F188-85AE-423C-8E33-7CA62C746D33}"/>
              </a:ext>
            </a:extLst>
          </p:cNvPr>
          <p:cNvSpPr txBox="1"/>
          <p:nvPr/>
        </p:nvSpPr>
        <p:spPr>
          <a:xfrm>
            <a:off x="179512" y="368660"/>
            <a:ext cx="8568952" cy="21962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HG創英角ｺﾞｼｯｸUB"/>
                <a:cs typeface="+mn-cs"/>
              </a:rPr>
              <a:t>を体験することで、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ea typeface="HG創英角ｺﾞｼｯｸUB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HG創英角ｺﾞｼｯｸUB"/>
                <a:cs typeface="+mn-cs"/>
              </a:rPr>
            </a:b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HG創英角ｺﾞｼｯｸUB"/>
                <a:cs typeface="+mn-cs"/>
              </a:rPr>
              <a:t>（ベネフィット）になりませんか？</a:t>
            </a:r>
            <a:b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HG創英角ｺﾞｼｯｸUB"/>
                <a:cs typeface="+mn-cs"/>
              </a:rPr>
            </a:b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/>
              <a:ea typeface="HG創英角ｺﾞｼｯｸUB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HG創英角ｺﾞｼｯｸUB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293B18D-218B-4664-872C-EB13F1EEDF66}"/>
              </a:ext>
            </a:extLst>
          </p:cNvPr>
          <p:cNvSpPr txBox="1"/>
          <p:nvPr/>
        </p:nvSpPr>
        <p:spPr>
          <a:xfrm>
            <a:off x="212981" y="2852936"/>
            <a:ext cx="8568952" cy="40050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HG創英角ｺﾞｼｯｸUB"/>
                <a:cs typeface="+mn-cs"/>
              </a:rPr>
              <a:t>このセミナーを受けると、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ea typeface="HG創英角ｺﾞｼｯｸUB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HG創英角ｺﾞｼｯｸUB"/>
                <a:cs typeface="+mn-cs"/>
              </a:rPr>
              <a:t>●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HG創英角ｺﾞｼｯｸUB"/>
                <a:cs typeface="+mn-cs"/>
              </a:rPr>
              <a:t>（より具体的なベネフィット）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/>
              <a:ea typeface="HG創英角ｺﾞｼｯｸUB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HG創英角ｺﾞｼｯｸUB"/>
                <a:cs typeface="+mn-cs"/>
              </a:rPr>
              <a:t>●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HG創英角ｺﾞｼｯｸUB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HG創英角ｺﾞｼｯｸUB"/>
                <a:cs typeface="+mn-cs"/>
              </a:rPr>
              <a:t>●</a:t>
            </a:r>
            <a:b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HG創英角ｺﾞｼｯｸUB"/>
                <a:cs typeface="+mn-cs"/>
              </a:rPr>
            </a:b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HG創英角ｺﾞｼｯｸUB"/>
                <a:cs typeface="+mn-cs"/>
              </a:rPr>
              <a:t>　　を手に入れることができます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HG創英角ｺﾞｼｯｸUB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HG創英角ｺﾞｼｯｸUB"/>
                <a:cs typeface="+mn-cs"/>
              </a:rPr>
            </a:b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HG創英角ｺﾞｼｯｸUB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HG創英角ｺﾞｼｯｸUB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4651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ECABE2-01E0-4368-BD3D-6EF5618E8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講師紹介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9DF0564-33AA-49DD-AE65-985D11E9D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C2FA-F862-42BC-B7A3-2C6A8F45C01E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pic>
        <p:nvPicPr>
          <p:cNvPr id="5" name="図 4" descr="ネクタイを締めた男性の顔のイラスト&#10;&#10;中程度の精度で自動的に生成された説明">
            <a:extLst>
              <a:ext uri="{FF2B5EF4-FFF2-40B4-BE49-F238E27FC236}">
                <a16:creationId xmlns:a16="http://schemas.microsoft.com/office/drawing/2014/main" id="{3D892442-FA19-43BC-A4E8-5E5738011C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123" y="1697055"/>
            <a:ext cx="2236197" cy="201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221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488581-D4C0-4809-8611-5C8163058F92}"/>
              </a:ext>
            </a:extLst>
          </p:cNvPr>
          <p:cNvSpPr txBox="1"/>
          <p:nvPr/>
        </p:nvSpPr>
        <p:spPr>
          <a:xfrm>
            <a:off x="1346596" y="643837"/>
            <a:ext cx="6465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体験したお客様の声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BDE7674-889D-4249-9C76-059DBC32CE5F}"/>
              </a:ext>
            </a:extLst>
          </p:cNvPr>
          <p:cNvSpPr txBox="1"/>
          <p:nvPr/>
        </p:nvSpPr>
        <p:spPr>
          <a:xfrm>
            <a:off x="868680" y="1998109"/>
            <a:ext cx="59282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○○○○・・・見出し　</a:t>
            </a:r>
            <a:endParaRPr kumimoji="0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　　　　　　　　　　</a:t>
            </a:r>
            <a:r>
              <a: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(</a:t>
            </a: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○代女性）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BAAD759-2411-463F-9B42-9B12A7D92635}"/>
              </a:ext>
            </a:extLst>
          </p:cNvPr>
          <p:cNvSpPr txBox="1"/>
          <p:nvPr/>
        </p:nvSpPr>
        <p:spPr>
          <a:xfrm>
            <a:off x="936698" y="4016571"/>
            <a:ext cx="73386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+mn-cs"/>
              </a:rPr>
              <a:t>○○○○（文章）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+mn-cs"/>
              </a:rPr>
              <a:t>○○○○</a:t>
            </a:r>
            <a:endParaRPr lang="en-US" altLang="ja-JP" sz="2800" dirty="0">
              <a:solidFill>
                <a:srgbClr val="00B0F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+mn-cs"/>
              </a:rPr>
              <a:t>○○○○</a:t>
            </a:r>
          </a:p>
        </p:txBody>
      </p:sp>
      <p:pic>
        <p:nvPicPr>
          <p:cNvPr id="8" name="図 7" descr="シャツ が含まれている画像&#10;&#10;自動的に生成された説明">
            <a:extLst>
              <a:ext uri="{FF2B5EF4-FFF2-40B4-BE49-F238E27FC236}">
                <a16:creationId xmlns:a16="http://schemas.microsoft.com/office/drawing/2014/main" id="{025C42C2-1A15-4B5F-A068-5B7E711645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274" y="1864638"/>
            <a:ext cx="1938992" cy="193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071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16D463-7CB8-42EF-AF29-F3F6948B5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082" y="346646"/>
            <a:ext cx="8640960" cy="778098"/>
          </a:xfrm>
        </p:spPr>
        <p:txBody>
          <a:bodyPr/>
          <a:lstStyle/>
          <a:p>
            <a:r>
              <a:rPr kumimoji="1" lang="ja-JP" altLang="en-US" dirty="0"/>
              <a:t>当日の進行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3D487C-51A6-45A7-90D4-8F47CD2AA431}"/>
              </a:ext>
            </a:extLst>
          </p:cNvPr>
          <p:cNvSpPr txBox="1"/>
          <p:nvPr/>
        </p:nvSpPr>
        <p:spPr>
          <a:xfrm>
            <a:off x="217525" y="1302816"/>
            <a:ext cx="8892480" cy="16561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3200" dirty="0">
                <a:solidFill>
                  <a:srgbClr val="00B0F0"/>
                </a:solidFill>
              </a:rPr>
              <a:t>○小見出し</a:t>
            </a:r>
            <a:br>
              <a:rPr kumimoji="1" lang="en-US" altLang="ja-JP" sz="3200" dirty="0">
                <a:solidFill>
                  <a:srgbClr val="00B0F0"/>
                </a:solidFill>
              </a:rPr>
            </a:br>
            <a:r>
              <a:rPr kumimoji="1" lang="ja-JP" altLang="en-US" sz="3200" dirty="0">
                <a:solidFill>
                  <a:srgbClr val="00B0F0"/>
                </a:solidFill>
              </a:rPr>
              <a:t>　　　・・・することで、○○が得られる</a:t>
            </a:r>
            <a:endParaRPr kumimoji="1" lang="en-US" altLang="ja-JP" sz="3200" dirty="0">
              <a:solidFill>
                <a:srgbClr val="00B0F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F364DD-7A6B-493D-A182-70FC8965FF9E}"/>
              </a:ext>
            </a:extLst>
          </p:cNvPr>
          <p:cNvSpPr txBox="1"/>
          <p:nvPr/>
        </p:nvSpPr>
        <p:spPr>
          <a:xfrm>
            <a:off x="248072" y="3065124"/>
            <a:ext cx="8640960" cy="15160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3200" dirty="0">
                <a:solidFill>
                  <a:srgbClr val="00B0F0"/>
                </a:solidFill>
              </a:rPr>
              <a:t>○小見出し</a:t>
            </a:r>
            <a:br>
              <a:rPr kumimoji="1" lang="en-US" altLang="ja-JP" sz="3200" dirty="0">
                <a:solidFill>
                  <a:srgbClr val="00B0F0"/>
                </a:solidFill>
              </a:rPr>
            </a:br>
            <a:r>
              <a:rPr kumimoji="1" lang="ja-JP" altLang="en-US" sz="3200" dirty="0">
                <a:solidFill>
                  <a:srgbClr val="00B0F0"/>
                </a:solidFill>
              </a:rPr>
              <a:t>　　　・・・することで、○○が得られる</a:t>
            </a:r>
            <a:endParaRPr kumimoji="1" lang="en-US" altLang="ja-JP" sz="3200" dirty="0">
              <a:solidFill>
                <a:srgbClr val="00B0F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12D15B4-265C-4238-9971-232BF564E2FE}"/>
              </a:ext>
            </a:extLst>
          </p:cNvPr>
          <p:cNvSpPr txBox="1"/>
          <p:nvPr/>
        </p:nvSpPr>
        <p:spPr>
          <a:xfrm>
            <a:off x="217525" y="4869161"/>
            <a:ext cx="8640960" cy="1800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3200" dirty="0">
                <a:solidFill>
                  <a:srgbClr val="00B0F0"/>
                </a:solidFill>
              </a:rPr>
              <a:t>○小見出し</a:t>
            </a:r>
            <a:br>
              <a:rPr kumimoji="1" lang="en-US" altLang="ja-JP" sz="3200" dirty="0">
                <a:solidFill>
                  <a:srgbClr val="00B0F0"/>
                </a:solidFill>
              </a:rPr>
            </a:br>
            <a:r>
              <a:rPr kumimoji="1" lang="ja-JP" altLang="en-US" sz="3200" dirty="0">
                <a:solidFill>
                  <a:srgbClr val="00B0F0"/>
                </a:solidFill>
              </a:rPr>
              <a:t>　　　・・・することで、○○が得られる</a:t>
            </a:r>
            <a:endParaRPr kumimoji="1" lang="en-US" altLang="ja-JP" sz="3200" dirty="0">
              <a:solidFill>
                <a:srgbClr val="00B0F0"/>
              </a:solidFill>
            </a:endParaRPr>
          </a:p>
          <a:p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9614319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Arial Rounded MT Bold"/>
        <a:ea typeface="HG創英角ｺﾞｼｯｸUB"/>
        <a:cs typeface=""/>
      </a:majorFont>
      <a:minorFont>
        <a:latin typeface="Arial"/>
        <a:ea typeface="HG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 algn="l">
          <a:defRPr kumimoji="1" sz="24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</TotalTime>
  <Words>187</Words>
  <Application>Microsoft Office PowerPoint</Application>
  <PresentationFormat>画面に合わせる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HGP創英ﾌﾟﾚｾﾞﾝｽEB</vt:lpstr>
      <vt:lpstr>HGP創英角ｺﾞｼｯｸUB</vt:lpstr>
      <vt:lpstr>Arial</vt:lpstr>
      <vt:lpstr>Calibri</vt:lpstr>
      <vt:lpstr>Calibri Light</vt:lpstr>
      <vt:lpstr>1_Office ​​テーマ</vt:lpstr>
      <vt:lpstr>Office テーマ</vt:lpstr>
      <vt:lpstr>タイトル</vt:lpstr>
      <vt:lpstr>PowerPoint プレゼンテーション</vt:lpstr>
      <vt:lpstr>PowerPoint プレゼンテーション</vt:lpstr>
      <vt:lpstr>講師紹介</vt:lpstr>
      <vt:lpstr>PowerPoint プレゼンテーション</vt:lpstr>
      <vt:lpstr>当日の進行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LIVEMASTER</dc:creator>
  <cp:lastModifiedBy>寺沢 俊哉</cp:lastModifiedBy>
  <cp:revision>95</cp:revision>
  <dcterms:created xsi:type="dcterms:W3CDTF">2019-02-20T12:49:15Z</dcterms:created>
  <dcterms:modified xsi:type="dcterms:W3CDTF">2021-12-06T08:10:57Z</dcterms:modified>
</cp:coreProperties>
</file>