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9" r:id="rId1"/>
  </p:sldMasterIdLst>
  <p:notesMasterIdLst>
    <p:notesMasterId r:id="rId6"/>
  </p:notesMasterIdLst>
  <p:handoutMasterIdLst>
    <p:handoutMasterId r:id="rId7"/>
  </p:handoutMasterIdLst>
  <p:sldIdLst>
    <p:sldId id="2641" r:id="rId2"/>
    <p:sldId id="2644" r:id="rId3"/>
    <p:sldId id="2643" r:id="rId4"/>
    <p:sldId id="2642" r:id="rId5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E42"/>
    <a:srgbClr val="B93D90"/>
    <a:srgbClr val="FFFFCC"/>
    <a:srgbClr val="006699"/>
    <a:srgbClr val="713605"/>
    <a:srgbClr val="FFCCFF"/>
    <a:srgbClr val="FF7C80"/>
    <a:srgbClr val="F3F3F3"/>
    <a:srgbClr val="57B1BD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459" autoAdjust="0"/>
    <p:restoredTop sz="86427" autoAdjust="0"/>
  </p:normalViewPr>
  <p:slideViewPr>
    <p:cSldViewPr>
      <p:cViewPr varScale="1">
        <p:scale>
          <a:sx n="58" d="100"/>
          <a:sy n="58" d="100"/>
        </p:scale>
        <p:origin x="13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-2640"/>
    </p:cViewPr>
  </p:sorterViewPr>
  <p:notesViewPr>
    <p:cSldViewPr>
      <p:cViewPr varScale="1">
        <p:scale>
          <a:sx n="71" d="100"/>
          <a:sy n="71" d="100"/>
        </p:scale>
        <p:origin x="2382" y="78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1926009" y="9184567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r">
              <a:defRPr sz="1200"/>
            </a:lvl1pPr>
          </a:lstStyle>
          <a:p>
            <a:pPr algn="ctr"/>
            <a:fld id="{86AB240A-EBE6-4980-9CEC-F3A1CAAFD0BF}" type="slidenum">
              <a:rPr lang="ja-JP" altLang="en-US" sz="200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pPr algn="ctr"/>
              <a:t>‹#›</a:t>
            </a:fld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639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4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/>
          <a:lstStyle>
            <a:lvl1pPr algn="r">
              <a:defRPr sz="1200"/>
            </a:lvl1pPr>
          </a:lstStyle>
          <a:p>
            <a:fld id="{BA43BAD1-D263-46C5-BD9A-DF9A9EE3DA1C}" type="datetimeFigureOut">
              <a:rPr kumimoji="1" lang="ja-JP" altLang="en-US" smtClean="0"/>
              <a:t>2026/8/23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42" tIns="45521" rIns="91042" bIns="455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8"/>
          </a:xfrm>
          <a:prstGeom prst="rect">
            <a:avLst/>
          </a:prstGeom>
        </p:spPr>
        <p:txBody>
          <a:bodyPr vert="horz" lIns="91042" tIns="45521" rIns="91042" bIns="455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945661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110739" y="9428586"/>
            <a:ext cx="3685365" cy="496331"/>
          </a:xfrm>
          <a:prstGeom prst="rect">
            <a:avLst/>
          </a:prstGeom>
        </p:spPr>
        <p:txBody>
          <a:bodyPr vert="horz" lIns="91042" tIns="45521" rIns="91042" bIns="45521" rtlCol="0" anchor="b"/>
          <a:lstStyle>
            <a:lvl1pPr algn="l">
              <a:defRPr sz="2400"/>
            </a:lvl1pPr>
          </a:lstStyle>
          <a:p>
            <a:fld id="{D9ACF577-8E5D-48AE-AAC0-D2CE266CE9A6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2954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603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3D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D5C9A2A-3CB4-7D7F-7BB3-63BBDDCB692B}"/>
              </a:ext>
            </a:extLst>
          </p:cNvPr>
          <p:cNvSpPr txBox="1"/>
          <p:nvPr userDrawn="1"/>
        </p:nvSpPr>
        <p:spPr>
          <a:xfrm>
            <a:off x="263352" y="274636"/>
            <a:ext cx="11665296" cy="63087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649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hf hdr="0" ftr="0" dt="0"/>
  <p:txStyles>
    <p:titleStyle>
      <a:lvl1pPr algn="l" defTabSz="914226" rtl="0" eaLnBrk="1" latinLnBrk="0" hangingPunct="1">
        <a:spcBef>
          <a:spcPct val="0"/>
        </a:spcBef>
        <a:buNone/>
        <a:defRPr kumimoji="1" sz="4000" kern="1200">
          <a:solidFill>
            <a:schemeClr val="tx1">
              <a:lumMod val="75000"/>
              <a:lumOff val="25000"/>
            </a:schemeClr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226" rtl="0" eaLnBrk="1" latinLnBrk="0" hangingPunct="1">
        <a:spcBef>
          <a:spcPct val="20000"/>
        </a:spcBef>
        <a:buFont typeface="Arial" panose="020B0604020202020204" pitchFamily="34" charset="0"/>
        <a:buNone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1pPr>
      <a:lvl2pPr marL="742809" indent="-285697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7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2pPr>
      <a:lvl3pPr marL="1142784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3pPr>
      <a:lvl4pPr marL="1599897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4pPr>
      <a:lvl5pPr marL="2057010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900" kern="1200">
          <a:solidFill>
            <a:schemeClr val="tx1"/>
          </a:solidFill>
          <a:latin typeface="HGP創英角ｺﾞｼｯｸUB" panose="020B0900000000000000" pitchFamily="50" charset="-128"/>
          <a:ea typeface="HGP創英角ｺﾞｼｯｸUB" panose="020B0900000000000000" pitchFamily="50" charset="-128"/>
          <a:cs typeface="+mn-cs"/>
        </a:defRPr>
      </a:lvl5pPr>
      <a:lvl6pPr marL="251412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38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51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63" indent="-228556" algn="l" defTabSz="914226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41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53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66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9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94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07" algn="l" defTabSz="914226" rtl="0" eaLnBrk="1" latinLnBrk="0" hangingPunct="1"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1E22FAE-066A-DF5B-F0AD-0BB08718D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33415"/>
            <a:ext cx="11665296" cy="643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392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F3FBA-3E9E-8277-2C76-3142A049D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4570D9D-F22F-54B3-EC64-A8576783C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466999"/>
            <a:ext cx="10945215" cy="577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1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749D4-8105-0FAC-F1A9-D2B1A249B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68F2202-DF86-6FC3-99F5-A1EF5876A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457130"/>
            <a:ext cx="11305256" cy="598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8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56E08-2AF0-7B00-995D-A8D2669C8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97F102E-5394-748C-64A7-7408D78CE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260648"/>
            <a:ext cx="10873208" cy="591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2878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22216</TotalTime>
  <Words>0</Words>
  <Application>Microsoft Office PowerPoint</Application>
  <PresentationFormat>ワイド画面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HGP創英角ｺﾞｼｯｸUB</vt:lpstr>
      <vt:lpstr>Arial</vt:lpstr>
      <vt:lpstr>Calibri</vt:lpstr>
      <vt:lpstr>3_Office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LIVEMASTER</dc:creator>
  <cp:lastModifiedBy>俊哉 寺沢</cp:lastModifiedBy>
  <cp:revision>1869</cp:revision>
  <cp:lastPrinted>2026-08-09T04:52:29Z</cp:lastPrinted>
  <dcterms:created xsi:type="dcterms:W3CDTF">2019-02-20T12:49:15Z</dcterms:created>
  <dcterms:modified xsi:type="dcterms:W3CDTF">2026-08-23T02:43:58Z</dcterms:modified>
</cp:coreProperties>
</file>