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9" r:id="rId1"/>
  </p:sldMasterIdLst>
  <p:notesMasterIdLst>
    <p:notesMasterId r:id="rId3"/>
  </p:notesMasterIdLst>
  <p:handoutMasterIdLst>
    <p:handoutMasterId r:id="rId4"/>
  </p:handoutMasterIdLst>
  <p:sldIdLst>
    <p:sldId id="2633" r:id="rId2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3D90"/>
    <a:srgbClr val="9A0E42"/>
    <a:srgbClr val="FFFFCC"/>
    <a:srgbClr val="006699"/>
    <a:srgbClr val="713605"/>
    <a:srgbClr val="FFCCFF"/>
    <a:srgbClr val="FF7C80"/>
    <a:srgbClr val="F3F3F3"/>
    <a:srgbClr val="57B1BD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459" autoAdjust="0"/>
    <p:restoredTop sz="86427" autoAdjust="0"/>
  </p:normalViewPr>
  <p:slideViewPr>
    <p:cSldViewPr>
      <p:cViewPr varScale="1">
        <p:scale>
          <a:sx n="58" d="100"/>
          <a:sy n="58" d="100"/>
        </p:scale>
        <p:origin x="138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3" d="100"/>
        <a:sy n="73" d="100"/>
      </p:scale>
      <p:origin x="0" y="-2640"/>
    </p:cViewPr>
  </p:sorterViewPr>
  <p:notesViewPr>
    <p:cSldViewPr>
      <p:cViewPr varScale="1">
        <p:scale>
          <a:sx n="71" d="100"/>
          <a:sy n="71" d="100"/>
        </p:scale>
        <p:origin x="2382" y="78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1926009" y="9184567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r">
              <a:defRPr sz="1200"/>
            </a:lvl1pPr>
          </a:lstStyle>
          <a:p>
            <a:pPr algn="ctr"/>
            <a:fld id="{86AB240A-EBE6-4980-9CEC-F3A1CAAFD0BF}" type="slidenum">
              <a:rPr lang="ja-JP" altLang="en-US" sz="20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pPr algn="ctr"/>
              <a:t>‹#›</a:t>
            </a:fld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763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r">
              <a:defRPr sz="1200"/>
            </a:lvl1pPr>
          </a:lstStyle>
          <a:p>
            <a:fld id="{BA43BAD1-D263-46C5-BD9A-DF9A9EE3DA1C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167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42" tIns="45521" rIns="91042" bIns="4552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8"/>
          </a:xfrm>
          <a:prstGeom prst="rect">
            <a:avLst/>
          </a:prstGeom>
        </p:spPr>
        <p:txBody>
          <a:bodyPr vert="horz" lIns="91042" tIns="45521" rIns="91042" bIns="4552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110739" y="9428586"/>
            <a:ext cx="3685365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l">
              <a:defRPr sz="2400"/>
            </a:lvl1pPr>
          </a:lstStyle>
          <a:p>
            <a:fld id="{D9ACF577-8E5D-48AE-AAC0-D2CE266CE9A6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2954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F7FD6-4369-1E06-F4E5-B6473DB9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23C811-7430-A971-3447-77A636F48E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B5C69E-337F-1896-31C2-C39424D1E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8EACD6-87AF-6296-88BC-E4E1050605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CF577-8E5D-48AE-AAC0-D2CE266CE9A6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9592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031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3D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D5C9A2A-3CB4-7D7F-7BB3-63BBDDCB692B}"/>
              </a:ext>
            </a:extLst>
          </p:cNvPr>
          <p:cNvSpPr txBox="1"/>
          <p:nvPr userDrawn="1"/>
        </p:nvSpPr>
        <p:spPr>
          <a:xfrm>
            <a:off x="263352" y="274636"/>
            <a:ext cx="11665296" cy="63087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6495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</p:sldLayoutIdLst>
  <p:hf hdr="0" ftr="0" dt="0"/>
  <p:txStyles>
    <p:titleStyle>
      <a:lvl1pPr algn="l" defTabSz="914226" rtl="0" eaLnBrk="1" latinLnBrk="0" hangingPunct="1">
        <a:spcBef>
          <a:spcPct val="0"/>
        </a:spcBef>
        <a:buNone/>
        <a:defRPr kumimoji="1" sz="4000" kern="1200">
          <a:solidFill>
            <a:schemeClr val="tx1">
              <a:lumMod val="75000"/>
              <a:lumOff val="25000"/>
            </a:schemeClr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j-cs"/>
        </a:defRPr>
      </a:lvl1pPr>
    </p:titleStyle>
    <p:bodyStyle>
      <a:lvl1pPr marL="0" indent="0" algn="l" defTabSz="914226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7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1pPr>
      <a:lvl2pPr marL="742809" indent="-285697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7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2pPr>
      <a:lvl3pPr marL="1142784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3pPr>
      <a:lvl4pPr marL="1599897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9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4pPr>
      <a:lvl5pPr marL="2057010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9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5pPr>
      <a:lvl6pPr marL="251412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38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51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6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3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26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41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53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66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79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94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07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7B4DC-0209-4698-374E-4DACA2C8A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EAEBBA8E-7735-AD45-61DF-0CA61DC914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7368" y="324505"/>
            <a:ext cx="10972800" cy="562076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 sz="3600" dirty="0"/>
              <a:t>大好きマップ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EE89486-2659-406B-ABF5-ED6B3BF6E559}"/>
              </a:ext>
            </a:extLst>
          </p:cNvPr>
          <p:cNvGrpSpPr/>
          <p:nvPr/>
        </p:nvGrpSpPr>
        <p:grpSpPr>
          <a:xfrm>
            <a:off x="2495600" y="886581"/>
            <a:ext cx="6984776" cy="5400600"/>
            <a:chOff x="899592" y="1124744"/>
            <a:chExt cx="6984776" cy="5400600"/>
          </a:xfrm>
        </p:grpSpPr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88A585C2-7403-C58E-F52A-A75ED9FDF82C}"/>
                </a:ext>
              </a:extLst>
            </p:cNvPr>
            <p:cNvCxnSpPr/>
            <p:nvPr/>
          </p:nvCxnSpPr>
          <p:spPr>
            <a:xfrm>
              <a:off x="899592" y="3789040"/>
              <a:ext cx="6984776" cy="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8C4DE19D-E09F-7CFD-9BCF-BB8598931533}"/>
                </a:ext>
              </a:extLst>
            </p:cNvPr>
            <p:cNvCxnSpPr/>
            <p:nvPr/>
          </p:nvCxnSpPr>
          <p:spPr>
            <a:xfrm flipH="1" flipV="1">
              <a:off x="2699792" y="1124744"/>
              <a:ext cx="3528392" cy="540060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1B3EDE42-BFB1-B515-EB20-D99423296579}"/>
                </a:ext>
              </a:extLst>
            </p:cNvPr>
            <p:cNvCxnSpPr/>
            <p:nvPr/>
          </p:nvCxnSpPr>
          <p:spPr>
            <a:xfrm flipV="1">
              <a:off x="2699792" y="1124744"/>
              <a:ext cx="3528392" cy="5400600"/>
            </a:xfrm>
            <a:prstGeom prst="line">
              <a:avLst/>
            </a:prstGeom>
            <a:ln w="349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7025CEA-A0DA-A71C-DCCD-371ACB8F1D58}"/>
              </a:ext>
            </a:extLst>
          </p:cNvPr>
          <p:cNvSpPr txBox="1"/>
          <p:nvPr/>
        </p:nvSpPr>
        <p:spPr>
          <a:xfrm>
            <a:off x="5339916" y="1934243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大好きな</a:t>
            </a:r>
            <a:b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</a:b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食べ物は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E6A30C4-BAB2-A6DF-5241-8A84CD89EF49}"/>
              </a:ext>
            </a:extLst>
          </p:cNvPr>
          <p:cNvSpPr txBox="1"/>
          <p:nvPr/>
        </p:nvSpPr>
        <p:spPr>
          <a:xfrm>
            <a:off x="6818838" y="2578769"/>
            <a:ext cx="13626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好きな本</a:t>
            </a:r>
            <a:b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</a:b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映画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・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音楽は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A1DD5E7-2F32-E06B-8599-5BD6DBDD3B11}"/>
              </a:ext>
            </a:extLst>
          </p:cNvPr>
          <p:cNvSpPr txBox="1"/>
          <p:nvPr/>
        </p:nvSpPr>
        <p:spPr>
          <a:xfrm>
            <a:off x="6744072" y="3838909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子供の頃</a:t>
            </a:r>
            <a:b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</a:b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好きだったのは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B5F72A1-4C1A-240C-FB0D-7D4C2B152258}"/>
              </a:ext>
            </a:extLst>
          </p:cNvPr>
          <p:cNvSpPr txBox="1"/>
          <p:nvPr/>
        </p:nvSpPr>
        <p:spPr>
          <a:xfrm>
            <a:off x="5198658" y="4631527"/>
            <a:ext cx="1578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尊敬する人</a:t>
            </a:r>
            <a:b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</a:b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大好きな人は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6EBD107-EB27-E5E4-41BA-E051F6938858}"/>
              </a:ext>
            </a:extLst>
          </p:cNvPr>
          <p:cNvSpPr txBox="1"/>
          <p:nvPr/>
        </p:nvSpPr>
        <p:spPr>
          <a:xfrm>
            <a:off x="3719740" y="3839439"/>
            <a:ext cx="1362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好きな場所</a:t>
            </a:r>
            <a:b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</a:b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好きな街は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1D7173B-C405-127F-3DC7-623D769C9CD1}"/>
              </a:ext>
            </a:extLst>
          </p:cNvPr>
          <p:cNvSpPr txBox="1"/>
          <p:nvPr/>
        </p:nvSpPr>
        <p:spPr>
          <a:xfrm>
            <a:off x="3719740" y="2579299"/>
            <a:ext cx="1362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何をしていると充実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1112E8F-8BC6-BD08-C210-F35BBEC8B119}"/>
              </a:ext>
            </a:extLst>
          </p:cNvPr>
          <p:cNvSpPr txBox="1"/>
          <p:nvPr/>
        </p:nvSpPr>
        <p:spPr>
          <a:xfrm>
            <a:off x="5015882" y="542634"/>
            <a:ext cx="1872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１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3323122-EA6F-E323-A5B6-6EF3EF62B895}"/>
              </a:ext>
            </a:extLst>
          </p:cNvPr>
          <p:cNvSpPr txBox="1"/>
          <p:nvPr/>
        </p:nvSpPr>
        <p:spPr>
          <a:xfrm>
            <a:off x="7392713" y="1102605"/>
            <a:ext cx="1872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２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F6A7BE0-9FC4-4F92-5342-D742AFE513DF}"/>
              </a:ext>
            </a:extLst>
          </p:cNvPr>
          <p:cNvSpPr txBox="1"/>
          <p:nvPr/>
        </p:nvSpPr>
        <p:spPr>
          <a:xfrm>
            <a:off x="7392713" y="4270957"/>
            <a:ext cx="1872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３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8FC4045-FF95-401E-2DAD-A22CC916F2FF}"/>
              </a:ext>
            </a:extLst>
          </p:cNvPr>
          <p:cNvSpPr txBox="1"/>
          <p:nvPr/>
        </p:nvSpPr>
        <p:spPr>
          <a:xfrm>
            <a:off x="5100002" y="5055787"/>
            <a:ext cx="1872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４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943C8E0-ABBD-6915-A974-6C1FDD1075C0}"/>
              </a:ext>
            </a:extLst>
          </p:cNvPr>
          <p:cNvSpPr txBox="1"/>
          <p:nvPr/>
        </p:nvSpPr>
        <p:spPr>
          <a:xfrm>
            <a:off x="2855642" y="4270957"/>
            <a:ext cx="1872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５　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12D6EBB-A382-20EE-3CEA-B206D87F1746}"/>
              </a:ext>
            </a:extLst>
          </p:cNvPr>
          <p:cNvSpPr txBox="1"/>
          <p:nvPr/>
        </p:nvSpPr>
        <p:spPr>
          <a:xfrm>
            <a:off x="2855642" y="1102605"/>
            <a:ext cx="1872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６</a:t>
            </a: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1ADC0A4D-A25C-9AAF-ED08-ABD59DAA8F3F}"/>
              </a:ext>
            </a:extLst>
          </p:cNvPr>
          <p:cNvGrpSpPr/>
          <p:nvPr/>
        </p:nvGrpSpPr>
        <p:grpSpPr>
          <a:xfrm>
            <a:off x="5339916" y="2902805"/>
            <a:ext cx="1368152" cy="1296144"/>
            <a:chOff x="3347864" y="2636912"/>
            <a:chExt cx="2448272" cy="1296144"/>
          </a:xfrm>
        </p:grpSpPr>
        <p:sp>
          <p:nvSpPr>
            <p:cNvPr id="23" name="楕円 22">
              <a:extLst>
                <a:ext uri="{FF2B5EF4-FFF2-40B4-BE49-F238E27FC236}">
                  <a16:creationId xmlns:a16="http://schemas.microsoft.com/office/drawing/2014/main" id="{1D17630C-50B1-200B-9788-309DC2E8EBCC}"/>
                </a:ext>
              </a:extLst>
            </p:cNvPr>
            <p:cNvSpPr/>
            <p:nvPr/>
          </p:nvSpPr>
          <p:spPr>
            <a:xfrm>
              <a:off x="3347864" y="2636912"/>
              <a:ext cx="2448272" cy="129614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D901CF62-75EC-E6E3-94AC-44320530484C}"/>
                </a:ext>
              </a:extLst>
            </p:cNvPr>
            <p:cNvSpPr txBox="1"/>
            <p:nvPr/>
          </p:nvSpPr>
          <p:spPr>
            <a:xfrm>
              <a:off x="3635896" y="2708920"/>
              <a:ext cx="1944216" cy="360040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GP創英角ｺﾞｼｯｸUB" panose="020B0900000000000000" pitchFamily="50" charset="-128"/>
                  <a:ea typeface="HGP創英角ｺﾞｼｯｸUB" panose="020B0900000000000000" pitchFamily="50" charset="-128"/>
                  <a:cs typeface="+mn-cs"/>
                </a:rPr>
                <a:t>（名　前）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1046159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22145</TotalTime>
  <Words>56</Words>
  <Application>Microsoft Office PowerPoint</Application>
  <PresentationFormat>ワイド画面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Arial</vt:lpstr>
      <vt:lpstr>Calibri</vt:lpstr>
      <vt:lpstr>3_Office ​​テーマ</vt:lpstr>
      <vt:lpstr>大好きマップ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LIVEMASTER</dc:creator>
  <cp:lastModifiedBy>俊哉 寺沢</cp:lastModifiedBy>
  <cp:revision>1862</cp:revision>
  <cp:lastPrinted>2026-08-09T04:52:29Z</cp:lastPrinted>
  <dcterms:created xsi:type="dcterms:W3CDTF">2019-02-20T12:49:15Z</dcterms:created>
  <dcterms:modified xsi:type="dcterms:W3CDTF">2026-08-23T00:46:39Z</dcterms:modified>
</cp:coreProperties>
</file>