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</p:sldMasterIdLst>
  <p:notesMasterIdLst>
    <p:notesMasterId r:id="rId3"/>
  </p:notesMasterIdLst>
  <p:handoutMasterIdLst>
    <p:handoutMasterId r:id="rId4"/>
  </p:handoutMasterIdLst>
  <p:sldIdLst>
    <p:sldId id="2631" r:id="rId2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3D90"/>
    <a:srgbClr val="9A0E42"/>
    <a:srgbClr val="FFFFCC"/>
    <a:srgbClr val="006699"/>
    <a:srgbClr val="713605"/>
    <a:srgbClr val="FFCCFF"/>
    <a:srgbClr val="FF7C80"/>
    <a:srgbClr val="F3F3F3"/>
    <a:srgbClr val="57B1BD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459" autoAdjust="0"/>
    <p:restoredTop sz="86427" autoAdjust="0"/>
  </p:normalViewPr>
  <p:slideViewPr>
    <p:cSldViewPr>
      <p:cViewPr varScale="1">
        <p:scale>
          <a:sx n="58" d="100"/>
          <a:sy n="58" d="100"/>
        </p:scale>
        <p:origin x="13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3" d="100"/>
        <a:sy n="73" d="100"/>
      </p:scale>
      <p:origin x="0" y="-2640"/>
    </p:cViewPr>
  </p:sorterViewPr>
  <p:notesViewPr>
    <p:cSldViewPr>
      <p:cViewPr varScale="1">
        <p:scale>
          <a:sx n="71" d="100"/>
          <a:sy n="71" d="100"/>
        </p:scale>
        <p:origin x="2382" y="7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1926009" y="9184567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r">
              <a:defRPr sz="1200"/>
            </a:lvl1pPr>
          </a:lstStyle>
          <a:p>
            <a:pPr algn="ctr"/>
            <a:fld id="{86AB240A-EBE6-4980-9CEC-F3A1CAAFD0BF}" type="slidenum">
              <a:rPr lang="ja-JP" altLang="en-US" sz="2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pPr algn="ctr"/>
              <a:t>‹#›</a:t>
            </a:fld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63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r">
              <a:defRPr sz="1200"/>
            </a:lvl1pPr>
          </a:lstStyle>
          <a:p>
            <a:fld id="{BA43BAD1-D263-46C5-BD9A-DF9A9EE3DA1C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167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42" tIns="45521" rIns="91042" bIns="4552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8"/>
          </a:xfrm>
          <a:prstGeom prst="rect">
            <a:avLst/>
          </a:prstGeom>
        </p:spPr>
        <p:txBody>
          <a:bodyPr vert="horz" lIns="91042" tIns="45521" rIns="91042" bIns="4552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110739" y="9428586"/>
            <a:ext cx="3685365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l">
              <a:defRPr sz="2400"/>
            </a:lvl1pPr>
          </a:lstStyle>
          <a:p>
            <a:fld id="{D9ACF577-8E5D-48AE-AAC0-D2CE266CE9A6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2954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CF577-8E5D-48AE-AAC0-D2CE266CE9A6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03733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031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3D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D5C9A2A-3CB4-7D7F-7BB3-63BBDDCB692B}"/>
              </a:ext>
            </a:extLst>
          </p:cNvPr>
          <p:cNvSpPr txBox="1"/>
          <p:nvPr userDrawn="1"/>
        </p:nvSpPr>
        <p:spPr>
          <a:xfrm>
            <a:off x="263352" y="274636"/>
            <a:ext cx="11665296" cy="63087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649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</p:sldLayoutIdLst>
  <p:hf hdr="0" ftr="0" dt="0"/>
  <p:txStyles>
    <p:titleStyle>
      <a:lvl1pPr algn="l" defTabSz="914226" rtl="0" eaLnBrk="1" latinLnBrk="0" hangingPunct="1">
        <a:spcBef>
          <a:spcPct val="0"/>
        </a:spcBef>
        <a:buNone/>
        <a:defRPr kumimoji="1" sz="4000" kern="1200">
          <a:solidFill>
            <a:schemeClr val="tx1">
              <a:lumMod val="75000"/>
              <a:lumOff val="25000"/>
            </a:schemeClr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j-cs"/>
        </a:defRPr>
      </a:lvl1pPr>
    </p:titleStyle>
    <p:bodyStyle>
      <a:lvl1pPr marL="0" indent="0" algn="l" defTabSz="914226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7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1pPr>
      <a:lvl2pPr marL="742809" indent="-285697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7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2pPr>
      <a:lvl3pPr marL="1142784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3pPr>
      <a:lvl4pPr marL="1599897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9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4pPr>
      <a:lvl5pPr marL="2057010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9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5pPr>
      <a:lvl6pPr marL="251412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38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51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6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3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26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41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53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66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79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94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07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5B55D-20DD-93F9-BB40-19B01C2A3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91A40D13-B5B9-F7D0-E750-D2B42E4AFE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368" y="324505"/>
            <a:ext cx="10972800" cy="562076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 sz="3600" dirty="0"/>
              <a:t>オリエンテーション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80BAC16-ADC1-067E-5D0E-A92EB6F3C22F}"/>
              </a:ext>
            </a:extLst>
          </p:cNvPr>
          <p:cNvSpPr txBox="1"/>
          <p:nvPr/>
        </p:nvSpPr>
        <p:spPr>
          <a:xfrm>
            <a:off x="832996" y="1004591"/>
            <a:ext cx="10972800" cy="13681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【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ゴール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○○の知識や技術を学び、現場に戻って○○できるようになる。</a:t>
            </a:r>
            <a:endParaRPr lang="en-US" altLang="ja-JP" sz="2800" dirty="0">
              <a:solidFill>
                <a:prstClr val="black">
                  <a:lumMod val="75000"/>
                  <a:lumOff val="25000"/>
                </a:prst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AD44424-CC9D-CF91-D411-8151D4278ECF}"/>
              </a:ext>
            </a:extLst>
          </p:cNvPr>
          <p:cNvSpPr txBox="1"/>
          <p:nvPr/>
        </p:nvSpPr>
        <p:spPr>
          <a:xfrm>
            <a:off x="5413537" y="2940327"/>
            <a:ext cx="6230488" cy="34782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【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進行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ステップ１　オープニング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ステップ２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ステップ３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ステップ４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ステップ５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ステップ６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ステップ７　エンディング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108F98B-F95A-EA5A-F80E-6D55C3AAB136}"/>
              </a:ext>
            </a:extLst>
          </p:cNvPr>
          <p:cNvSpPr txBox="1"/>
          <p:nvPr/>
        </p:nvSpPr>
        <p:spPr>
          <a:xfrm>
            <a:off x="845648" y="2940327"/>
            <a:ext cx="4552154" cy="28955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【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グラウンドルール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●さんづけで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●本音で積極的に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●秘密を守る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+mn-cs"/>
              </a:rPr>
              <a:t>　●お互いの成長を支援する</a:t>
            </a:r>
          </a:p>
        </p:txBody>
      </p:sp>
    </p:spTree>
    <p:extLst>
      <p:ext uri="{BB962C8B-B14F-4D97-AF65-F5344CB8AC3E}">
        <p14:creationId xmlns:p14="http://schemas.microsoft.com/office/powerpoint/2010/main" val="66292848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22142</TotalTime>
  <Words>76</Words>
  <Application>Microsoft Office PowerPoint</Application>
  <PresentationFormat>ワイド画面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Arial</vt:lpstr>
      <vt:lpstr>Calibri</vt:lpstr>
      <vt:lpstr>3_Office ​​テーマ</vt:lpstr>
      <vt:lpstr>オリエンテーション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LIVEMASTER</dc:creator>
  <cp:lastModifiedBy>俊哉 寺沢</cp:lastModifiedBy>
  <cp:revision>1860</cp:revision>
  <cp:lastPrinted>2026-08-09T04:52:29Z</cp:lastPrinted>
  <dcterms:created xsi:type="dcterms:W3CDTF">2019-02-20T12:49:15Z</dcterms:created>
  <dcterms:modified xsi:type="dcterms:W3CDTF">2026-08-23T00:23:34Z</dcterms:modified>
</cp:coreProperties>
</file>